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85D3-DAC4-4B38-8E17-6CD6DA2763C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AB3D-B38A-4D3D-861E-9690C805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3499" y="5049672"/>
            <a:ext cx="1320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Subash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Maintenance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 of software can include software upgrades, repairs, and fixes of the software if it breaks.</a:t>
            </a:r>
          </a:p>
        </p:txBody>
      </p:sp>
    </p:spTree>
    <p:extLst>
      <p:ext uri="{BB962C8B-B14F-4D97-AF65-F5344CB8AC3E}">
        <p14:creationId xmlns:p14="http://schemas.microsoft.com/office/powerpoint/2010/main" val="229563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SDLC </a:t>
            </a:r>
            <a:r>
              <a:rPr lang="en-US" dirty="0"/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WaterFall</a:t>
            </a:r>
            <a:r>
              <a:rPr lang="en-US" dirty="0"/>
              <a:t> Model</a:t>
            </a:r>
          </a:p>
          <a:p>
            <a:r>
              <a:rPr lang="en-US" dirty="0" smtClean="0"/>
              <a:t>V-Model </a:t>
            </a:r>
            <a:r>
              <a:rPr lang="en-US" dirty="0"/>
              <a:t>Of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Iterative </a:t>
            </a:r>
            <a:r>
              <a:rPr lang="en-US" dirty="0"/>
              <a:t>Model</a:t>
            </a:r>
          </a:p>
          <a:p>
            <a:r>
              <a:rPr lang="en-US" dirty="0" smtClean="0"/>
              <a:t>Spiral </a:t>
            </a:r>
            <a:r>
              <a:rPr lang="en-US" dirty="0"/>
              <a:t>Model</a:t>
            </a:r>
          </a:p>
          <a:p>
            <a:r>
              <a:rPr lang="en-US" dirty="0" smtClean="0"/>
              <a:t>Agile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3" y="365125"/>
            <a:ext cx="6960358" cy="6261215"/>
          </a:xfrm>
        </p:spPr>
      </p:pic>
    </p:spTree>
    <p:extLst>
      <p:ext uri="{BB962C8B-B14F-4D97-AF65-F5344CB8AC3E}">
        <p14:creationId xmlns:p14="http://schemas.microsoft.com/office/powerpoint/2010/main" val="286095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WaterFall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strict phases and each phase needs to be completed first before going to the next phase. There is no going back</a:t>
            </a:r>
            <a:r>
              <a:rPr lang="en-US" dirty="0" smtClean="0"/>
              <a:t>.</a:t>
            </a:r>
          </a:p>
          <a:p>
            <a:r>
              <a:rPr lang="en-US" dirty="0"/>
              <a:t>This model works best when </a:t>
            </a:r>
            <a:r>
              <a:rPr lang="en-US" dirty="0" smtClean="0"/>
              <a:t>all </a:t>
            </a:r>
            <a:r>
              <a:rPr lang="en-US" dirty="0"/>
              <a:t>requirements are known and flexibility is not required and the project has a fixed timeline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Disadvantage </a:t>
            </a:r>
            <a:r>
              <a:rPr lang="en-US" dirty="0"/>
              <a:t>of waterfall model is that all requirements need to be known before development starts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</a:t>
            </a:r>
            <a:r>
              <a:rPr lang="en-US" dirty="0"/>
              <a:t> if a requirement is wrong or missing, it won’t become apparent until the late stages of the life cycle.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00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435" y="837549"/>
            <a:ext cx="8871045" cy="52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0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smtClean="0"/>
              <a:t>Model is </a:t>
            </a:r>
            <a:r>
              <a:rPr lang="en-US" dirty="0"/>
              <a:t>also known as the Verification and Validation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It is introducing </a:t>
            </a:r>
            <a:r>
              <a:rPr lang="en-US" dirty="0"/>
              <a:t>testing at each stage of development rather than at the end of the project</a:t>
            </a:r>
            <a:r>
              <a:rPr lang="en-US" dirty="0" smtClean="0"/>
              <a:t>.</a:t>
            </a:r>
          </a:p>
          <a:p>
            <a:r>
              <a:rPr lang="en-US" dirty="0"/>
              <a:t>The advantage of V Model is that each stage has a corresponding testing activity which helps to identify missing requirements, and incorrect design early in the life cycle.</a:t>
            </a:r>
          </a:p>
          <a:p>
            <a:r>
              <a:rPr lang="en-US" dirty="0"/>
              <a:t>The disadvantage is that the each stage has to wait for the previous stage to be finalized and signed off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2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71" y="1129136"/>
            <a:ext cx="7268457" cy="46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 is a development method in which requirements and solutions evolve in cross-functional teams through the collaborative effort</a:t>
            </a:r>
            <a:r>
              <a:rPr lang="en-US" dirty="0" smtClean="0"/>
              <a:t>.</a:t>
            </a:r>
          </a:p>
          <a:p>
            <a:r>
              <a:rPr lang="en-US" dirty="0"/>
              <a:t> Its approach aligns project and product development with requirements of the customer and overall company goals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a methodology based on iterative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Life Cycle (SDLC) is a process used by the software industry to design, develop and test high quality </a:t>
            </a:r>
            <a:r>
              <a:rPr lang="en-US" dirty="0" err="1" smtClean="0"/>
              <a:t>softwares</a:t>
            </a:r>
            <a:endParaRPr lang="en-US" dirty="0" smtClean="0"/>
          </a:p>
          <a:p>
            <a:r>
              <a:rPr lang="en-US" dirty="0" smtClean="0"/>
              <a:t>Stages of SDLC</a:t>
            </a:r>
          </a:p>
          <a:p>
            <a:pPr lvl="1"/>
            <a:r>
              <a:rPr lang="en-US" dirty="0" smtClean="0"/>
              <a:t>Requirement gathering and analysis.</a:t>
            </a:r>
          </a:p>
          <a:p>
            <a:pPr lvl="1"/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Design.</a:t>
            </a:r>
          </a:p>
          <a:p>
            <a:pPr lvl="1"/>
            <a:r>
              <a:rPr lang="en-US" dirty="0" smtClean="0"/>
              <a:t>Implementation or coding or Built</a:t>
            </a:r>
          </a:p>
          <a:p>
            <a:pPr lvl="1"/>
            <a:r>
              <a:rPr lang="en-US" dirty="0" smtClean="0"/>
              <a:t>Testing.</a:t>
            </a:r>
          </a:p>
          <a:p>
            <a:pPr lvl="1"/>
            <a:r>
              <a:rPr lang="en-US" dirty="0" smtClean="0"/>
              <a:t>Deployment.</a:t>
            </a:r>
          </a:p>
          <a:p>
            <a:pPr lvl="1"/>
            <a:r>
              <a:rPr lang="en-US" dirty="0" smtClean="0"/>
              <a:t>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38" y="1185980"/>
            <a:ext cx="8855123" cy="5672020"/>
          </a:xfrm>
        </p:spPr>
      </p:pic>
    </p:spTree>
    <p:extLst>
      <p:ext uri="{BB962C8B-B14F-4D97-AF65-F5344CB8AC3E}">
        <p14:creationId xmlns:p14="http://schemas.microsoft.com/office/powerpoint/2010/main" val="25799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gathering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 </a:t>
            </a:r>
            <a:r>
              <a:rPr lang="en-US" dirty="0" smtClean="0"/>
              <a:t>first stage </a:t>
            </a:r>
            <a:r>
              <a:rPr lang="en-US" dirty="0"/>
              <a:t>in SDLC. </a:t>
            </a:r>
            <a:endParaRPr lang="en-US" dirty="0" smtClean="0"/>
          </a:p>
          <a:p>
            <a:r>
              <a:rPr lang="en-US" dirty="0" smtClean="0"/>
              <a:t>Inputs will be gathered </a:t>
            </a:r>
            <a:r>
              <a:rPr lang="en-US" dirty="0"/>
              <a:t>from the customer, the sales department, market surveys and domain experts in the industry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This helps to plan </a:t>
            </a:r>
            <a:r>
              <a:rPr lang="en-US" dirty="0"/>
              <a:t>the </a:t>
            </a:r>
            <a:r>
              <a:rPr lang="en-US" dirty="0" smtClean="0"/>
              <a:t>project approach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of the </a:t>
            </a:r>
            <a:r>
              <a:rPr lang="en-US" dirty="0"/>
              <a:t>product requirements and get them approved from the customer or the market analysts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is done through an </a:t>
            </a:r>
            <a:r>
              <a:rPr lang="en-US" b="1" dirty="0"/>
              <a:t>SRS (Software Requirement Specification)</a:t>
            </a:r>
            <a:r>
              <a:rPr lang="en-US" dirty="0"/>
              <a:t> document which consists of all the product requirements to be designed and developed during the project life cycle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3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</a:t>
            </a:r>
            <a:r>
              <a:rPr lang="en-US" dirty="0"/>
              <a:t>requirements specified in SRS, usually more than one design approach for the product architecture is proposed and documented in a </a:t>
            </a:r>
            <a:r>
              <a:rPr lang="en-US" b="1" dirty="0"/>
              <a:t>DDS - Design Document Specification.</a:t>
            </a:r>
            <a:endParaRPr lang="en-US" b="1" dirty="0" smtClean="0"/>
          </a:p>
          <a:p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like Java, PHP and .NET</a:t>
            </a:r>
          </a:p>
          <a:p>
            <a:r>
              <a:rPr lang="en-US" dirty="0" smtClean="0"/>
              <a:t>Database </a:t>
            </a:r>
            <a:r>
              <a:rPr lang="en-US" dirty="0"/>
              <a:t>like Oracle, MySQL, etc.</a:t>
            </a:r>
          </a:p>
          <a:p>
            <a:r>
              <a:rPr lang="en-US" dirty="0" smtClean="0"/>
              <a:t>High-level </a:t>
            </a:r>
            <a:r>
              <a:rPr lang="en-US" dirty="0"/>
              <a:t>technical details of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or coding or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includes programming </a:t>
            </a:r>
            <a:r>
              <a:rPr lang="en-US" dirty="0" smtClean="0"/>
              <a:t>the source, </a:t>
            </a:r>
            <a:r>
              <a:rPr lang="en-US" dirty="0"/>
              <a:t>creating the graphics, and compiling the assets into an executable </a:t>
            </a:r>
            <a:r>
              <a:rPr lang="en-US" dirty="0" smtClean="0"/>
              <a:t>program</a:t>
            </a:r>
          </a:p>
          <a:p>
            <a:r>
              <a:rPr lang="en-US" dirty="0"/>
              <a:t>The programming code is generated as per DDS during this stage.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phase, you test the software to verify that it is built as per the specifications given by the client.</a:t>
            </a:r>
          </a:p>
          <a:p>
            <a:r>
              <a:rPr lang="en-US" dirty="0"/>
              <a:t> </a:t>
            </a:r>
            <a:r>
              <a:rPr lang="en-US" dirty="0" smtClean="0"/>
              <a:t>Here the </a:t>
            </a:r>
            <a:r>
              <a:rPr lang="en-US" dirty="0"/>
              <a:t>product defects are reported, tracked, fixed and retested, until the product reaches the quality standards defined in the SRS.</a:t>
            </a:r>
          </a:p>
        </p:txBody>
      </p:sp>
    </p:spTree>
    <p:extLst>
      <p:ext uri="{BB962C8B-B14F-4D97-AF65-F5344CB8AC3E}">
        <p14:creationId xmlns:p14="http://schemas.microsoft.com/office/powerpoint/2010/main" val="42773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in the Market and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Once a program has passed the testing phase, it is ready for deployment.</a:t>
            </a:r>
            <a:endParaRPr lang="en-US" dirty="0" smtClean="0"/>
          </a:p>
          <a:p>
            <a:r>
              <a:rPr lang="en-US" dirty="0" smtClean="0"/>
              <a:t> Deploy the </a:t>
            </a:r>
            <a:r>
              <a:rPr lang="en-US" dirty="0"/>
              <a:t>application in the respective </a:t>
            </a:r>
            <a:r>
              <a:rPr lang="en-US" dirty="0" smtClean="0"/>
              <a:t>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1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SDLC</vt:lpstr>
      <vt:lpstr>SDLC Overview</vt:lpstr>
      <vt:lpstr>PowerPoint Presentation</vt:lpstr>
      <vt:lpstr>Requirement gathering and analysis</vt:lpstr>
      <vt:lpstr>Defining Requirements</vt:lpstr>
      <vt:lpstr>Design</vt:lpstr>
      <vt:lpstr>Implementation or coding or Built</vt:lpstr>
      <vt:lpstr>Testing</vt:lpstr>
      <vt:lpstr>Deployment in the Market and Maintenance</vt:lpstr>
      <vt:lpstr>Maintenance </vt:lpstr>
      <vt:lpstr>SDLC Methodologies</vt:lpstr>
      <vt:lpstr>PowerPoint Presentation</vt:lpstr>
      <vt:lpstr>WaterFall Model</vt:lpstr>
      <vt:lpstr>PowerPoint Presentation</vt:lpstr>
      <vt:lpstr>V Model</vt:lpstr>
      <vt:lpstr>PowerPoint Presentation</vt:lpstr>
      <vt:lpstr>Agile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Subash B</dc:creator>
  <cp:lastModifiedBy>Subash B</cp:lastModifiedBy>
  <cp:revision>10</cp:revision>
  <dcterms:created xsi:type="dcterms:W3CDTF">2018-05-24T16:08:02Z</dcterms:created>
  <dcterms:modified xsi:type="dcterms:W3CDTF">2018-05-24T20:06:11Z</dcterms:modified>
</cp:coreProperties>
</file>