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Asset Management Portal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Asset Management Portal is a web-based application developed to streamline the management of organizational assets. It helps track asset details, monitor asset life cycles, and ensure proper resource allocation within an organization.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Efficiently manage organizational assets.</a:t>
            </a:r>
          </a:p>
          <a:p>
            <a:r>
              <a:t>- Maintain records of asset ownership, status, and location.</a:t>
            </a:r>
          </a:p>
          <a:p>
            <a:r>
              <a:t>- Enable easy tracking, updating, and reporting of assets.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 (Login/Logout)</a:t>
            </a:r>
          </a:p>
          <a:p>
            <a:r>
              <a:t>- Add, Update, and Delete Assets</a:t>
            </a:r>
          </a:p>
          <a:p>
            <a:r>
              <a:t>- Asset Assignment to Employees</a:t>
            </a:r>
          </a:p>
          <a:p>
            <a:r>
              <a:t>- Asset Status Tracking</a:t>
            </a:r>
          </a:p>
          <a:p>
            <a:r>
              <a:t>- Search and Filter Assets</a:t>
            </a:r>
          </a:p>
          <a:p>
            <a:r>
              <a:t>- Reporting and Dashboard View</a:t>
            </a:r>
          </a:p>
          <a:p>
            <a:r>
              <a:t>- Role-based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Node.js / Django</a:t>
            </a:r>
          </a:p>
          <a:p>
            <a:r>
              <a:t>- Database: MySQL / MongoDB</a:t>
            </a:r>
          </a:p>
          <a:p>
            <a:r>
              <a:t>- Tools: VS Code,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Interface → API Layer → Database</a:t>
            </a:r>
          </a:p>
          <a:p>
            <a:r>
              <a:t>Admin can manage all assets.</a:t>
            </a:r>
          </a:p>
          <a:p>
            <a:r>
              <a:t>Users can view assigned assets.</a:t>
            </a:r>
          </a:p>
          <a:p>
            <a:r>
              <a:t>(You can add a diagram if you have one.)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Management</a:t>
            </a:r>
          </a:p>
          <a:p>
            <a:r>
              <a:t>- Asset Management</a:t>
            </a:r>
          </a:p>
          <a:p>
            <a:r>
              <a:t>- Reporting Module</a:t>
            </a:r>
          </a:p>
          <a:p>
            <a:r>
              <a:t>- Search Module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Asset Management Portal improves efficiency in handling company assets by providing a centralized and transparent system. It reduces manual work and minimizes errors in asset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