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7" r:id="rId12"/>
    <p:sldId id="269" r:id="rId13"/>
    <p:sldId id="271" r:id="rId14"/>
    <p:sldId id="270" r:id="rId15"/>
    <p:sldId id="272" r:id="rId16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322" y="86"/>
      </p:cViewPr>
      <p:guideLst>
        <p:guide orient="horz" pos="162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BA2EB-338A-430C-B0F1-74F1F28AC4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891F499-1111-4C09-82A0-901FCC35F3B9}">
      <dgm:prSet/>
      <dgm:spPr/>
      <dgm:t>
        <a:bodyPr/>
        <a:lstStyle/>
        <a:p>
          <a:r>
            <a:rPr lang="en-US"/>
            <a:t>Data Security</a:t>
          </a:r>
        </a:p>
      </dgm:t>
    </dgm:pt>
    <dgm:pt modelId="{A8911868-2A15-42D0-BAB6-1A96371ACC50}" type="parTrans" cxnId="{C010D83E-AA27-4E7B-B50F-BE9401CF0CE3}">
      <dgm:prSet/>
      <dgm:spPr/>
      <dgm:t>
        <a:bodyPr/>
        <a:lstStyle/>
        <a:p>
          <a:endParaRPr lang="en-US"/>
        </a:p>
      </dgm:t>
    </dgm:pt>
    <dgm:pt modelId="{5F8C61DA-3A7E-4A4D-AF37-FC7500735BB6}" type="sibTrans" cxnId="{C010D83E-AA27-4E7B-B50F-BE9401CF0CE3}">
      <dgm:prSet/>
      <dgm:spPr/>
      <dgm:t>
        <a:bodyPr/>
        <a:lstStyle/>
        <a:p>
          <a:endParaRPr lang="en-US"/>
        </a:p>
      </dgm:t>
    </dgm:pt>
    <dgm:pt modelId="{6590E8EF-1853-4664-8E2F-1A08F07CE432}">
      <dgm:prSet/>
      <dgm:spPr/>
      <dgm:t>
        <a:bodyPr/>
        <a:lstStyle/>
        <a:p>
          <a:r>
            <a:rPr lang="en-US" b="0" i="0"/>
            <a:t>Community</a:t>
          </a:r>
          <a:r>
            <a:rPr lang="en-US" b="1" i="0"/>
            <a:t> </a:t>
          </a:r>
          <a:r>
            <a:rPr lang="en-US" b="0" i="0"/>
            <a:t>Engagement</a:t>
          </a:r>
          <a:endParaRPr lang="en-US" b="0"/>
        </a:p>
      </dgm:t>
    </dgm:pt>
    <dgm:pt modelId="{F8DF04FF-CC3B-4416-A8BF-39606576A2A7}" type="parTrans" cxnId="{B48CDF69-EC3A-4070-A3D6-E8E7C1A8A97F}">
      <dgm:prSet/>
      <dgm:spPr/>
      <dgm:t>
        <a:bodyPr/>
        <a:lstStyle/>
        <a:p>
          <a:endParaRPr lang="en-US"/>
        </a:p>
      </dgm:t>
    </dgm:pt>
    <dgm:pt modelId="{3FFAABF8-CBB1-4EF8-97A4-8B9C1F77E5DD}" type="sibTrans" cxnId="{B48CDF69-EC3A-4070-A3D6-E8E7C1A8A97F}">
      <dgm:prSet/>
      <dgm:spPr/>
      <dgm:t>
        <a:bodyPr/>
        <a:lstStyle/>
        <a:p>
          <a:endParaRPr lang="en-US"/>
        </a:p>
      </dgm:t>
    </dgm:pt>
    <dgm:pt modelId="{8CB3801F-E4B7-4696-BA2F-BCBD183741DD}">
      <dgm:prSet/>
      <dgm:spPr/>
      <dgm:t>
        <a:bodyPr/>
        <a:lstStyle/>
        <a:p>
          <a:r>
            <a:rPr lang="en-US" b="0" i="0"/>
            <a:t>Analytics and Monitoring</a:t>
          </a:r>
          <a:endParaRPr lang="en-US" b="0"/>
        </a:p>
      </dgm:t>
    </dgm:pt>
    <dgm:pt modelId="{D302F215-A52B-447C-878E-D3ED75232A63}" type="parTrans" cxnId="{261AAB41-99B3-4C18-B107-BDEC45CC00BD}">
      <dgm:prSet/>
      <dgm:spPr/>
      <dgm:t>
        <a:bodyPr/>
        <a:lstStyle/>
        <a:p>
          <a:endParaRPr lang="en-US"/>
        </a:p>
      </dgm:t>
    </dgm:pt>
    <dgm:pt modelId="{360E94C5-09B1-491B-A5D6-6E676E99924A}" type="sibTrans" cxnId="{261AAB41-99B3-4C18-B107-BDEC45CC00BD}">
      <dgm:prSet/>
      <dgm:spPr/>
      <dgm:t>
        <a:bodyPr/>
        <a:lstStyle/>
        <a:p>
          <a:endParaRPr lang="en-US"/>
        </a:p>
      </dgm:t>
    </dgm:pt>
    <dgm:pt modelId="{12D6F38D-CA3B-4FC7-B4B1-8F70D7BE3A8D}">
      <dgm:prSet/>
      <dgm:spPr/>
      <dgm:t>
        <a:bodyPr/>
        <a:lstStyle/>
        <a:p>
          <a:r>
            <a:rPr lang="en-IN"/>
            <a:t>User Support and Feedback</a:t>
          </a:r>
          <a:r>
            <a:rPr lang="en-GB"/>
            <a:t> </a:t>
          </a:r>
          <a:endParaRPr lang="en-US"/>
        </a:p>
      </dgm:t>
    </dgm:pt>
    <dgm:pt modelId="{1847C115-E815-4B84-9842-5D5A5E3B7053}" type="parTrans" cxnId="{D2104D75-E51C-4695-AD62-6EE2AAF61E87}">
      <dgm:prSet/>
      <dgm:spPr/>
      <dgm:t>
        <a:bodyPr/>
        <a:lstStyle/>
        <a:p>
          <a:endParaRPr lang="en-US"/>
        </a:p>
      </dgm:t>
    </dgm:pt>
    <dgm:pt modelId="{838C1B76-2705-45A5-8352-22F9962E1BA9}" type="sibTrans" cxnId="{D2104D75-E51C-4695-AD62-6EE2AAF61E87}">
      <dgm:prSet/>
      <dgm:spPr/>
      <dgm:t>
        <a:bodyPr/>
        <a:lstStyle/>
        <a:p>
          <a:endParaRPr lang="en-US"/>
        </a:p>
      </dgm:t>
    </dgm:pt>
    <dgm:pt modelId="{4C546D37-F80E-461E-990A-368BBD5F964C}" type="pres">
      <dgm:prSet presAssocID="{AC2BA2EB-338A-430C-B0F1-74F1F28AC4B3}" presName="root" presStyleCnt="0">
        <dgm:presLayoutVars>
          <dgm:dir/>
          <dgm:resizeHandles val="exact"/>
        </dgm:presLayoutVars>
      </dgm:prSet>
      <dgm:spPr/>
    </dgm:pt>
    <dgm:pt modelId="{BB5DB299-DAD0-47BC-A58D-D44E6A171B77}" type="pres">
      <dgm:prSet presAssocID="{AC2BA2EB-338A-430C-B0F1-74F1F28AC4B3}" presName="container" presStyleCnt="0">
        <dgm:presLayoutVars>
          <dgm:dir/>
          <dgm:resizeHandles val="exact"/>
        </dgm:presLayoutVars>
      </dgm:prSet>
      <dgm:spPr/>
    </dgm:pt>
    <dgm:pt modelId="{2E967CB5-5A02-4445-A4F1-C25266005F6D}" type="pres">
      <dgm:prSet presAssocID="{6891F499-1111-4C09-82A0-901FCC35F3B9}" presName="compNode" presStyleCnt="0"/>
      <dgm:spPr/>
    </dgm:pt>
    <dgm:pt modelId="{073A3264-9D0D-46DA-918D-2DE0B8C830EF}" type="pres">
      <dgm:prSet presAssocID="{6891F499-1111-4C09-82A0-901FCC35F3B9}" presName="iconBgRect" presStyleLbl="bgShp" presStyleIdx="0" presStyleCnt="4"/>
      <dgm:spPr/>
    </dgm:pt>
    <dgm:pt modelId="{F7297AF5-F8EC-49FE-8243-5827923F759E}" type="pres">
      <dgm:prSet presAssocID="{6891F499-1111-4C09-82A0-901FCC35F3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73C755-1D46-44CB-B41B-99D866E9A63A}" type="pres">
      <dgm:prSet presAssocID="{6891F499-1111-4C09-82A0-901FCC35F3B9}" presName="spaceRect" presStyleCnt="0"/>
      <dgm:spPr/>
    </dgm:pt>
    <dgm:pt modelId="{73B5E200-0EF1-464A-A686-8E872D5F6537}" type="pres">
      <dgm:prSet presAssocID="{6891F499-1111-4C09-82A0-901FCC35F3B9}" presName="textRect" presStyleLbl="revTx" presStyleIdx="0" presStyleCnt="4">
        <dgm:presLayoutVars>
          <dgm:chMax val="1"/>
          <dgm:chPref val="1"/>
        </dgm:presLayoutVars>
      </dgm:prSet>
      <dgm:spPr/>
    </dgm:pt>
    <dgm:pt modelId="{3A040119-CBA9-444B-8EE8-3149B9EEBF38}" type="pres">
      <dgm:prSet presAssocID="{5F8C61DA-3A7E-4A4D-AF37-FC7500735BB6}" presName="sibTrans" presStyleLbl="sibTrans2D1" presStyleIdx="0" presStyleCnt="0"/>
      <dgm:spPr/>
    </dgm:pt>
    <dgm:pt modelId="{D7DF66A9-E9DD-4563-8468-099EE92C4A30}" type="pres">
      <dgm:prSet presAssocID="{6590E8EF-1853-4664-8E2F-1A08F07CE432}" presName="compNode" presStyleCnt="0"/>
      <dgm:spPr/>
    </dgm:pt>
    <dgm:pt modelId="{D2FE31D7-0DF2-4B16-BAF5-3CA67545CE89}" type="pres">
      <dgm:prSet presAssocID="{6590E8EF-1853-4664-8E2F-1A08F07CE432}" presName="iconBgRect" presStyleLbl="bgShp" presStyleIdx="1" presStyleCnt="4"/>
      <dgm:spPr/>
    </dgm:pt>
    <dgm:pt modelId="{C06BF7B3-ED18-4CBA-BC02-1812FD5F6272}" type="pres">
      <dgm:prSet presAssocID="{6590E8EF-1853-4664-8E2F-1A08F07CE4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1D6A3EE-912D-43F7-B9A5-8389780CA7B0}" type="pres">
      <dgm:prSet presAssocID="{6590E8EF-1853-4664-8E2F-1A08F07CE432}" presName="spaceRect" presStyleCnt="0"/>
      <dgm:spPr/>
    </dgm:pt>
    <dgm:pt modelId="{94249274-2E05-4BF7-A677-E97AE1F38BB4}" type="pres">
      <dgm:prSet presAssocID="{6590E8EF-1853-4664-8E2F-1A08F07CE432}" presName="textRect" presStyleLbl="revTx" presStyleIdx="1" presStyleCnt="4">
        <dgm:presLayoutVars>
          <dgm:chMax val="1"/>
          <dgm:chPref val="1"/>
        </dgm:presLayoutVars>
      </dgm:prSet>
      <dgm:spPr/>
    </dgm:pt>
    <dgm:pt modelId="{712B38E3-800C-4A8D-BFFB-C6719A70AAF5}" type="pres">
      <dgm:prSet presAssocID="{3FFAABF8-CBB1-4EF8-97A4-8B9C1F77E5DD}" presName="sibTrans" presStyleLbl="sibTrans2D1" presStyleIdx="0" presStyleCnt="0"/>
      <dgm:spPr/>
    </dgm:pt>
    <dgm:pt modelId="{860FC056-ECE3-4425-A1D0-6A48D962DA53}" type="pres">
      <dgm:prSet presAssocID="{8CB3801F-E4B7-4696-BA2F-BCBD183741DD}" presName="compNode" presStyleCnt="0"/>
      <dgm:spPr/>
    </dgm:pt>
    <dgm:pt modelId="{FE192730-65C4-4DAF-A782-9EFD713A0ADB}" type="pres">
      <dgm:prSet presAssocID="{8CB3801F-E4B7-4696-BA2F-BCBD183741DD}" presName="iconBgRect" presStyleLbl="bgShp" presStyleIdx="2" presStyleCnt="4"/>
      <dgm:spPr/>
    </dgm:pt>
    <dgm:pt modelId="{CF5375FA-477E-4553-A03E-486D3E297A0D}" type="pres">
      <dgm:prSet presAssocID="{8CB3801F-E4B7-4696-BA2F-BCBD183741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B098CD4-D75D-44B3-AEF9-BC18BE0CD125}" type="pres">
      <dgm:prSet presAssocID="{8CB3801F-E4B7-4696-BA2F-BCBD183741DD}" presName="spaceRect" presStyleCnt="0"/>
      <dgm:spPr/>
    </dgm:pt>
    <dgm:pt modelId="{39758EB7-D174-4657-87BB-7D55FA225A87}" type="pres">
      <dgm:prSet presAssocID="{8CB3801F-E4B7-4696-BA2F-BCBD183741DD}" presName="textRect" presStyleLbl="revTx" presStyleIdx="2" presStyleCnt="4">
        <dgm:presLayoutVars>
          <dgm:chMax val="1"/>
          <dgm:chPref val="1"/>
        </dgm:presLayoutVars>
      </dgm:prSet>
      <dgm:spPr/>
    </dgm:pt>
    <dgm:pt modelId="{FE5C5BF0-270E-465D-9E5A-29372E1D2C5C}" type="pres">
      <dgm:prSet presAssocID="{360E94C5-09B1-491B-A5D6-6E676E99924A}" presName="sibTrans" presStyleLbl="sibTrans2D1" presStyleIdx="0" presStyleCnt="0"/>
      <dgm:spPr/>
    </dgm:pt>
    <dgm:pt modelId="{02499C9B-DD55-4D04-B125-31573133F454}" type="pres">
      <dgm:prSet presAssocID="{12D6F38D-CA3B-4FC7-B4B1-8F70D7BE3A8D}" presName="compNode" presStyleCnt="0"/>
      <dgm:spPr/>
    </dgm:pt>
    <dgm:pt modelId="{7647CBC3-2499-4B90-8EEB-F43489D831C2}" type="pres">
      <dgm:prSet presAssocID="{12D6F38D-CA3B-4FC7-B4B1-8F70D7BE3A8D}" presName="iconBgRect" presStyleLbl="bgShp" presStyleIdx="3" presStyleCnt="4"/>
      <dgm:spPr/>
    </dgm:pt>
    <dgm:pt modelId="{BB748200-D418-4366-AC53-825A3367EFCD}" type="pres">
      <dgm:prSet presAssocID="{12D6F38D-CA3B-4FC7-B4B1-8F70D7BE3A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36129C-AB3B-4C2B-81FB-F6D64958B460}" type="pres">
      <dgm:prSet presAssocID="{12D6F38D-CA3B-4FC7-B4B1-8F70D7BE3A8D}" presName="spaceRect" presStyleCnt="0"/>
      <dgm:spPr/>
    </dgm:pt>
    <dgm:pt modelId="{8F53B014-D8E7-46F7-B0C2-66588B8B913C}" type="pres">
      <dgm:prSet presAssocID="{12D6F38D-CA3B-4FC7-B4B1-8F70D7BE3A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CF4707-53E1-424F-BB2F-0D34D0F5B365}" type="presOf" srcId="{6590E8EF-1853-4664-8E2F-1A08F07CE432}" destId="{94249274-2E05-4BF7-A677-E97AE1F38BB4}" srcOrd="0" destOrd="0" presId="urn:microsoft.com/office/officeart/2018/2/layout/IconCircleList"/>
    <dgm:cxn modelId="{E3E0B915-391A-439B-9A5F-7255C3972411}" type="presOf" srcId="{5F8C61DA-3A7E-4A4D-AF37-FC7500735BB6}" destId="{3A040119-CBA9-444B-8EE8-3149B9EEBF38}" srcOrd="0" destOrd="0" presId="urn:microsoft.com/office/officeart/2018/2/layout/IconCircleList"/>
    <dgm:cxn modelId="{9DF8EB1A-330E-472D-B6B6-2154B7063E4B}" type="presOf" srcId="{6891F499-1111-4C09-82A0-901FCC35F3B9}" destId="{73B5E200-0EF1-464A-A686-8E872D5F6537}" srcOrd="0" destOrd="0" presId="urn:microsoft.com/office/officeart/2018/2/layout/IconCircleList"/>
    <dgm:cxn modelId="{C6591B3E-853C-46B6-AE9C-936845FAD3DE}" type="presOf" srcId="{AC2BA2EB-338A-430C-B0F1-74F1F28AC4B3}" destId="{4C546D37-F80E-461E-990A-368BBD5F964C}" srcOrd="0" destOrd="0" presId="urn:microsoft.com/office/officeart/2018/2/layout/IconCircleList"/>
    <dgm:cxn modelId="{C010D83E-AA27-4E7B-B50F-BE9401CF0CE3}" srcId="{AC2BA2EB-338A-430C-B0F1-74F1F28AC4B3}" destId="{6891F499-1111-4C09-82A0-901FCC35F3B9}" srcOrd="0" destOrd="0" parTransId="{A8911868-2A15-42D0-BAB6-1A96371ACC50}" sibTransId="{5F8C61DA-3A7E-4A4D-AF37-FC7500735BB6}"/>
    <dgm:cxn modelId="{099F675C-8F6E-498B-B8D9-142ECEBCDE7B}" type="presOf" srcId="{360E94C5-09B1-491B-A5D6-6E676E99924A}" destId="{FE5C5BF0-270E-465D-9E5A-29372E1D2C5C}" srcOrd="0" destOrd="0" presId="urn:microsoft.com/office/officeart/2018/2/layout/IconCircleList"/>
    <dgm:cxn modelId="{261AAB41-99B3-4C18-B107-BDEC45CC00BD}" srcId="{AC2BA2EB-338A-430C-B0F1-74F1F28AC4B3}" destId="{8CB3801F-E4B7-4696-BA2F-BCBD183741DD}" srcOrd="2" destOrd="0" parTransId="{D302F215-A52B-447C-878E-D3ED75232A63}" sibTransId="{360E94C5-09B1-491B-A5D6-6E676E99924A}"/>
    <dgm:cxn modelId="{632A2468-AEEE-4347-9738-977CB6E6B987}" type="presOf" srcId="{12D6F38D-CA3B-4FC7-B4B1-8F70D7BE3A8D}" destId="{8F53B014-D8E7-46F7-B0C2-66588B8B913C}" srcOrd="0" destOrd="0" presId="urn:microsoft.com/office/officeart/2018/2/layout/IconCircleList"/>
    <dgm:cxn modelId="{B48CDF69-EC3A-4070-A3D6-E8E7C1A8A97F}" srcId="{AC2BA2EB-338A-430C-B0F1-74F1F28AC4B3}" destId="{6590E8EF-1853-4664-8E2F-1A08F07CE432}" srcOrd="1" destOrd="0" parTransId="{F8DF04FF-CC3B-4416-A8BF-39606576A2A7}" sibTransId="{3FFAABF8-CBB1-4EF8-97A4-8B9C1F77E5DD}"/>
    <dgm:cxn modelId="{D2104D75-E51C-4695-AD62-6EE2AAF61E87}" srcId="{AC2BA2EB-338A-430C-B0F1-74F1F28AC4B3}" destId="{12D6F38D-CA3B-4FC7-B4B1-8F70D7BE3A8D}" srcOrd="3" destOrd="0" parTransId="{1847C115-E815-4B84-9842-5D5A5E3B7053}" sibTransId="{838C1B76-2705-45A5-8352-22F9962E1BA9}"/>
    <dgm:cxn modelId="{3CC7BD7E-7BB7-405F-A273-3A02707B0C12}" type="presOf" srcId="{3FFAABF8-CBB1-4EF8-97A4-8B9C1F77E5DD}" destId="{712B38E3-800C-4A8D-BFFB-C6719A70AAF5}" srcOrd="0" destOrd="0" presId="urn:microsoft.com/office/officeart/2018/2/layout/IconCircleList"/>
    <dgm:cxn modelId="{33556ED4-1C23-436F-8B52-71EFAD4B89E6}" type="presOf" srcId="{8CB3801F-E4B7-4696-BA2F-BCBD183741DD}" destId="{39758EB7-D174-4657-87BB-7D55FA225A87}" srcOrd="0" destOrd="0" presId="urn:microsoft.com/office/officeart/2018/2/layout/IconCircleList"/>
    <dgm:cxn modelId="{4F2C3627-4639-453B-AB0A-099D184BF4E7}" type="presParOf" srcId="{4C546D37-F80E-461E-990A-368BBD5F964C}" destId="{BB5DB299-DAD0-47BC-A58D-D44E6A171B77}" srcOrd="0" destOrd="0" presId="urn:microsoft.com/office/officeart/2018/2/layout/IconCircleList"/>
    <dgm:cxn modelId="{073D7087-DD1F-44BA-939F-EB1F29ACE550}" type="presParOf" srcId="{BB5DB299-DAD0-47BC-A58D-D44E6A171B77}" destId="{2E967CB5-5A02-4445-A4F1-C25266005F6D}" srcOrd="0" destOrd="0" presId="urn:microsoft.com/office/officeart/2018/2/layout/IconCircleList"/>
    <dgm:cxn modelId="{CACB4F37-11C9-4EDA-A305-D9174712DDDE}" type="presParOf" srcId="{2E967CB5-5A02-4445-A4F1-C25266005F6D}" destId="{073A3264-9D0D-46DA-918D-2DE0B8C830EF}" srcOrd="0" destOrd="0" presId="urn:microsoft.com/office/officeart/2018/2/layout/IconCircleList"/>
    <dgm:cxn modelId="{1D5D7F22-F567-41ED-807A-F6C15C28D008}" type="presParOf" srcId="{2E967CB5-5A02-4445-A4F1-C25266005F6D}" destId="{F7297AF5-F8EC-49FE-8243-5827923F759E}" srcOrd="1" destOrd="0" presId="urn:microsoft.com/office/officeart/2018/2/layout/IconCircleList"/>
    <dgm:cxn modelId="{F85A55D6-34E9-4C04-A792-6417F72C6DC6}" type="presParOf" srcId="{2E967CB5-5A02-4445-A4F1-C25266005F6D}" destId="{5773C755-1D46-44CB-B41B-99D866E9A63A}" srcOrd="2" destOrd="0" presId="urn:microsoft.com/office/officeart/2018/2/layout/IconCircleList"/>
    <dgm:cxn modelId="{FC9CB791-6A48-4E45-BAD0-D68657A94A3B}" type="presParOf" srcId="{2E967CB5-5A02-4445-A4F1-C25266005F6D}" destId="{73B5E200-0EF1-464A-A686-8E872D5F6537}" srcOrd="3" destOrd="0" presId="urn:microsoft.com/office/officeart/2018/2/layout/IconCircleList"/>
    <dgm:cxn modelId="{E06C57D6-90FE-44C4-9B66-3DAD17EC9500}" type="presParOf" srcId="{BB5DB299-DAD0-47BC-A58D-D44E6A171B77}" destId="{3A040119-CBA9-444B-8EE8-3149B9EEBF38}" srcOrd="1" destOrd="0" presId="urn:microsoft.com/office/officeart/2018/2/layout/IconCircleList"/>
    <dgm:cxn modelId="{EF304AB8-CA77-4C73-91F4-5989CE0525C0}" type="presParOf" srcId="{BB5DB299-DAD0-47BC-A58D-D44E6A171B77}" destId="{D7DF66A9-E9DD-4563-8468-099EE92C4A30}" srcOrd="2" destOrd="0" presId="urn:microsoft.com/office/officeart/2018/2/layout/IconCircleList"/>
    <dgm:cxn modelId="{33B48C26-8EF1-4A96-944C-2A57CF2F5D02}" type="presParOf" srcId="{D7DF66A9-E9DD-4563-8468-099EE92C4A30}" destId="{D2FE31D7-0DF2-4B16-BAF5-3CA67545CE89}" srcOrd="0" destOrd="0" presId="urn:microsoft.com/office/officeart/2018/2/layout/IconCircleList"/>
    <dgm:cxn modelId="{6E91A3A0-0463-4013-904E-09037175BC2F}" type="presParOf" srcId="{D7DF66A9-E9DD-4563-8468-099EE92C4A30}" destId="{C06BF7B3-ED18-4CBA-BC02-1812FD5F6272}" srcOrd="1" destOrd="0" presId="urn:microsoft.com/office/officeart/2018/2/layout/IconCircleList"/>
    <dgm:cxn modelId="{A3F54559-513E-41AA-B290-7448FD783EB7}" type="presParOf" srcId="{D7DF66A9-E9DD-4563-8468-099EE92C4A30}" destId="{31D6A3EE-912D-43F7-B9A5-8389780CA7B0}" srcOrd="2" destOrd="0" presId="urn:microsoft.com/office/officeart/2018/2/layout/IconCircleList"/>
    <dgm:cxn modelId="{2BC4AF68-8D0F-47C5-9786-7686EC0C10FA}" type="presParOf" srcId="{D7DF66A9-E9DD-4563-8468-099EE92C4A30}" destId="{94249274-2E05-4BF7-A677-E97AE1F38BB4}" srcOrd="3" destOrd="0" presId="urn:microsoft.com/office/officeart/2018/2/layout/IconCircleList"/>
    <dgm:cxn modelId="{1CA6EED9-68C4-4B63-8072-80368C1E349B}" type="presParOf" srcId="{BB5DB299-DAD0-47BC-A58D-D44E6A171B77}" destId="{712B38E3-800C-4A8D-BFFB-C6719A70AAF5}" srcOrd="3" destOrd="0" presId="urn:microsoft.com/office/officeart/2018/2/layout/IconCircleList"/>
    <dgm:cxn modelId="{A3D43DA6-2EAA-47F3-B25F-78DF35B059DE}" type="presParOf" srcId="{BB5DB299-DAD0-47BC-A58D-D44E6A171B77}" destId="{860FC056-ECE3-4425-A1D0-6A48D962DA53}" srcOrd="4" destOrd="0" presId="urn:microsoft.com/office/officeart/2018/2/layout/IconCircleList"/>
    <dgm:cxn modelId="{96D7CA93-20DC-4A19-8500-6BEA3F09DB86}" type="presParOf" srcId="{860FC056-ECE3-4425-A1D0-6A48D962DA53}" destId="{FE192730-65C4-4DAF-A782-9EFD713A0ADB}" srcOrd="0" destOrd="0" presId="urn:microsoft.com/office/officeart/2018/2/layout/IconCircleList"/>
    <dgm:cxn modelId="{1C28F7FD-315B-4D18-980D-E8C309CA36E4}" type="presParOf" srcId="{860FC056-ECE3-4425-A1D0-6A48D962DA53}" destId="{CF5375FA-477E-4553-A03E-486D3E297A0D}" srcOrd="1" destOrd="0" presId="urn:microsoft.com/office/officeart/2018/2/layout/IconCircleList"/>
    <dgm:cxn modelId="{FB07867B-9036-43DB-AE93-DBC175E12C68}" type="presParOf" srcId="{860FC056-ECE3-4425-A1D0-6A48D962DA53}" destId="{1B098CD4-D75D-44B3-AEF9-BC18BE0CD125}" srcOrd="2" destOrd="0" presId="urn:microsoft.com/office/officeart/2018/2/layout/IconCircleList"/>
    <dgm:cxn modelId="{C53D354A-04F9-4E5C-AA38-254A22400BE4}" type="presParOf" srcId="{860FC056-ECE3-4425-A1D0-6A48D962DA53}" destId="{39758EB7-D174-4657-87BB-7D55FA225A87}" srcOrd="3" destOrd="0" presId="urn:microsoft.com/office/officeart/2018/2/layout/IconCircleList"/>
    <dgm:cxn modelId="{BE6EAB49-BD91-4D84-B73B-618454522F82}" type="presParOf" srcId="{BB5DB299-DAD0-47BC-A58D-D44E6A171B77}" destId="{FE5C5BF0-270E-465D-9E5A-29372E1D2C5C}" srcOrd="5" destOrd="0" presId="urn:microsoft.com/office/officeart/2018/2/layout/IconCircleList"/>
    <dgm:cxn modelId="{1AAC3B87-3109-4782-98C9-BBC5D83910E8}" type="presParOf" srcId="{BB5DB299-DAD0-47BC-A58D-D44E6A171B77}" destId="{02499C9B-DD55-4D04-B125-31573133F454}" srcOrd="6" destOrd="0" presId="urn:microsoft.com/office/officeart/2018/2/layout/IconCircleList"/>
    <dgm:cxn modelId="{85F580FE-94D7-48FC-8954-1588F778590C}" type="presParOf" srcId="{02499C9B-DD55-4D04-B125-31573133F454}" destId="{7647CBC3-2499-4B90-8EEB-F43489D831C2}" srcOrd="0" destOrd="0" presId="urn:microsoft.com/office/officeart/2018/2/layout/IconCircleList"/>
    <dgm:cxn modelId="{57A0C28E-154B-401A-9DBC-4A303D689CE3}" type="presParOf" srcId="{02499C9B-DD55-4D04-B125-31573133F454}" destId="{BB748200-D418-4366-AC53-825A3367EFCD}" srcOrd="1" destOrd="0" presId="urn:microsoft.com/office/officeart/2018/2/layout/IconCircleList"/>
    <dgm:cxn modelId="{88D95261-0ADC-429C-B351-566D1CDFDD6C}" type="presParOf" srcId="{02499C9B-DD55-4D04-B125-31573133F454}" destId="{2B36129C-AB3B-4C2B-81FB-F6D64958B460}" srcOrd="2" destOrd="0" presId="urn:microsoft.com/office/officeart/2018/2/layout/IconCircleList"/>
    <dgm:cxn modelId="{252A8E2A-093E-430F-9C7F-BC664F031341}" type="presParOf" srcId="{02499C9B-DD55-4D04-B125-31573133F454}" destId="{8F53B014-D8E7-46F7-B0C2-66588B8B91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642C29-F794-45E8-A06E-02641288EB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B8DDC72-F4D8-4DFC-A321-7E1E9977438C}">
      <dgm:prSet/>
      <dgm:spPr/>
      <dgm:t>
        <a:bodyPr/>
        <a:lstStyle/>
        <a:p>
          <a:r>
            <a:rPr lang="en-GB"/>
            <a:t>Sponsorship and Advertising Integration</a:t>
          </a:r>
          <a:endParaRPr lang="en-US"/>
        </a:p>
      </dgm:t>
    </dgm:pt>
    <dgm:pt modelId="{1EA50601-A0D2-4156-90C6-C523DEBEFAAA}" type="parTrans" cxnId="{1114D544-7FB2-4529-971F-21B91B864041}">
      <dgm:prSet/>
      <dgm:spPr/>
      <dgm:t>
        <a:bodyPr/>
        <a:lstStyle/>
        <a:p>
          <a:endParaRPr lang="en-US"/>
        </a:p>
      </dgm:t>
    </dgm:pt>
    <dgm:pt modelId="{D4E0ACEE-501B-4AD6-949A-4EB36E99EE69}" type="sibTrans" cxnId="{1114D544-7FB2-4529-971F-21B91B864041}">
      <dgm:prSet/>
      <dgm:spPr/>
      <dgm:t>
        <a:bodyPr/>
        <a:lstStyle/>
        <a:p>
          <a:endParaRPr lang="en-US"/>
        </a:p>
      </dgm:t>
    </dgm:pt>
    <dgm:pt modelId="{EE0BE05A-5D63-484C-BB6F-A1C65379931A}">
      <dgm:prSet/>
      <dgm:spPr/>
      <dgm:t>
        <a:bodyPr/>
        <a:lstStyle/>
        <a:p>
          <a:r>
            <a:rPr lang="en-US"/>
            <a:t>Virtual Reality(VR) Integration</a:t>
          </a:r>
        </a:p>
      </dgm:t>
    </dgm:pt>
    <dgm:pt modelId="{7CD97BCF-7C7A-43DB-8508-159C6DB09FE9}" type="parTrans" cxnId="{79F2412F-B893-4728-9F9E-71FA7F898446}">
      <dgm:prSet/>
      <dgm:spPr/>
      <dgm:t>
        <a:bodyPr/>
        <a:lstStyle/>
        <a:p>
          <a:endParaRPr lang="en-US"/>
        </a:p>
      </dgm:t>
    </dgm:pt>
    <dgm:pt modelId="{35195DB3-5F42-40D1-A806-8A18F36ADC04}" type="sibTrans" cxnId="{79F2412F-B893-4728-9F9E-71FA7F898446}">
      <dgm:prSet/>
      <dgm:spPr/>
      <dgm:t>
        <a:bodyPr/>
        <a:lstStyle/>
        <a:p>
          <a:endParaRPr lang="en-US"/>
        </a:p>
      </dgm:t>
    </dgm:pt>
    <dgm:pt modelId="{4D1B307F-377B-4010-ADD7-11F1B297C6C7}">
      <dgm:prSet/>
      <dgm:spPr/>
      <dgm:t>
        <a:bodyPr/>
        <a:lstStyle/>
        <a:p>
          <a:r>
            <a:rPr lang="en-GB"/>
            <a:t>Streaming Platform Integration</a:t>
          </a:r>
          <a:endParaRPr lang="en-US"/>
        </a:p>
      </dgm:t>
    </dgm:pt>
    <dgm:pt modelId="{7D7C9276-E69B-4269-8790-627503F11C45}" type="parTrans" cxnId="{5041E131-8505-407B-8891-C9272B0DFA85}">
      <dgm:prSet/>
      <dgm:spPr/>
      <dgm:t>
        <a:bodyPr/>
        <a:lstStyle/>
        <a:p>
          <a:endParaRPr lang="en-US"/>
        </a:p>
      </dgm:t>
    </dgm:pt>
    <dgm:pt modelId="{A0291C78-8746-4E4E-811D-5CF350D7ADF2}" type="sibTrans" cxnId="{5041E131-8505-407B-8891-C9272B0DFA85}">
      <dgm:prSet/>
      <dgm:spPr/>
      <dgm:t>
        <a:bodyPr/>
        <a:lstStyle/>
        <a:p>
          <a:endParaRPr lang="en-US"/>
        </a:p>
      </dgm:t>
    </dgm:pt>
    <dgm:pt modelId="{3E5B89D2-6544-43E8-ACC7-AF19469B3AF1}">
      <dgm:prSet/>
      <dgm:spPr/>
      <dgm:t>
        <a:bodyPr/>
        <a:lstStyle/>
        <a:p>
          <a:r>
            <a:rPr lang="en-US"/>
            <a:t>Mobile App</a:t>
          </a:r>
          <a:r>
            <a:rPr lang="en-IN"/>
            <a:t>lication</a:t>
          </a:r>
          <a:endParaRPr lang="en-US"/>
        </a:p>
      </dgm:t>
    </dgm:pt>
    <dgm:pt modelId="{C7F50D34-B3D5-432C-A261-F0E3D920B63C}" type="parTrans" cxnId="{08E4D3D2-951D-4A62-8C7D-F2E01115845E}">
      <dgm:prSet/>
      <dgm:spPr/>
      <dgm:t>
        <a:bodyPr/>
        <a:lstStyle/>
        <a:p>
          <a:endParaRPr lang="en-US"/>
        </a:p>
      </dgm:t>
    </dgm:pt>
    <dgm:pt modelId="{54A0278A-D21E-4968-9D90-8E039E51AF8C}" type="sibTrans" cxnId="{08E4D3D2-951D-4A62-8C7D-F2E01115845E}">
      <dgm:prSet/>
      <dgm:spPr/>
      <dgm:t>
        <a:bodyPr/>
        <a:lstStyle/>
        <a:p>
          <a:endParaRPr lang="en-US"/>
        </a:p>
      </dgm:t>
    </dgm:pt>
    <dgm:pt modelId="{2071C9D9-8F7E-4A0B-B7EB-453B98CB9E1C}">
      <dgm:prSet/>
      <dgm:spPr/>
      <dgm:t>
        <a:bodyPr/>
        <a:lstStyle/>
        <a:p>
          <a:r>
            <a:rPr lang="en-GB"/>
            <a:t>Notifications</a:t>
          </a:r>
          <a:endParaRPr lang="en-US"/>
        </a:p>
      </dgm:t>
    </dgm:pt>
    <dgm:pt modelId="{9D5560D6-E4EE-4EC8-B0CA-2C23A390E62D}" type="parTrans" cxnId="{EFB9F030-9EDE-4825-91F5-C6FA24860746}">
      <dgm:prSet/>
      <dgm:spPr/>
      <dgm:t>
        <a:bodyPr/>
        <a:lstStyle/>
        <a:p>
          <a:endParaRPr lang="en-US"/>
        </a:p>
      </dgm:t>
    </dgm:pt>
    <dgm:pt modelId="{38FA35F2-9856-4F5A-9114-8550B4D81070}" type="sibTrans" cxnId="{EFB9F030-9EDE-4825-91F5-C6FA24860746}">
      <dgm:prSet/>
      <dgm:spPr/>
      <dgm:t>
        <a:bodyPr/>
        <a:lstStyle/>
        <a:p>
          <a:endParaRPr lang="en-US"/>
        </a:p>
      </dgm:t>
    </dgm:pt>
    <dgm:pt modelId="{7DFAE62C-DF8F-4C07-B95A-4A8963FAC364}" type="pres">
      <dgm:prSet presAssocID="{CA642C29-F794-45E8-A06E-02641288EB55}" presName="root" presStyleCnt="0">
        <dgm:presLayoutVars>
          <dgm:dir/>
          <dgm:resizeHandles val="exact"/>
        </dgm:presLayoutVars>
      </dgm:prSet>
      <dgm:spPr/>
    </dgm:pt>
    <dgm:pt modelId="{A14A9C68-8966-4B40-9311-4927080DB607}" type="pres">
      <dgm:prSet presAssocID="{CA642C29-F794-45E8-A06E-02641288EB55}" presName="container" presStyleCnt="0">
        <dgm:presLayoutVars>
          <dgm:dir/>
          <dgm:resizeHandles val="exact"/>
        </dgm:presLayoutVars>
      </dgm:prSet>
      <dgm:spPr/>
    </dgm:pt>
    <dgm:pt modelId="{A9E489CD-023A-448A-8D37-E293D5727B9A}" type="pres">
      <dgm:prSet presAssocID="{AB8DDC72-F4D8-4DFC-A321-7E1E9977438C}" presName="compNode" presStyleCnt="0"/>
      <dgm:spPr/>
    </dgm:pt>
    <dgm:pt modelId="{4336387E-43F3-433B-8765-AD8ADD305EA4}" type="pres">
      <dgm:prSet presAssocID="{AB8DDC72-F4D8-4DFC-A321-7E1E9977438C}" presName="iconBgRect" presStyleLbl="bgShp" presStyleIdx="0" presStyleCnt="5"/>
      <dgm:spPr/>
    </dgm:pt>
    <dgm:pt modelId="{BEC6EC16-01A6-4A6E-B099-CBB040103BAA}" type="pres">
      <dgm:prSet presAssocID="{AB8DDC72-F4D8-4DFC-A321-7E1E997743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C8DB537-E9BF-47CB-913C-50E219E2C524}" type="pres">
      <dgm:prSet presAssocID="{AB8DDC72-F4D8-4DFC-A321-7E1E9977438C}" presName="spaceRect" presStyleCnt="0"/>
      <dgm:spPr/>
    </dgm:pt>
    <dgm:pt modelId="{0354E34D-10BE-4352-8184-5E9ACADDF4B9}" type="pres">
      <dgm:prSet presAssocID="{AB8DDC72-F4D8-4DFC-A321-7E1E9977438C}" presName="textRect" presStyleLbl="revTx" presStyleIdx="0" presStyleCnt="5">
        <dgm:presLayoutVars>
          <dgm:chMax val="1"/>
          <dgm:chPref val="1"/>
        </dgm:presLayoutVars>
      </dgm:prSet>
      <dgm:spPr/>
    </dgm:pt>
    <dgm:pt modelId="{3555BCBC-728E-4FBD-B329-DF1472967CC7}" type="pres">
      <dgm:prSet presAssocID="{D4E0ACEE-501B-4AD6-949A-4EB36E99EE69}" presName="sibTrans" presStyleLbl="sibTrans2D1" presStyleIdx="0" presStyleCnt="0"/>
      <dgm:spPr/>
    </dgm:pt>
    <dgm:pt modelId="{84D08D34-1E83-4054-B84D-85921579532D}" type="pres">
      <dgm:prSet presAssocID="{EE0BE05A-5D63-484C-BB6F-A1C65379931A}" presName="compNode" presStyleCnt="0"/>
      <dgm:spPr/>
    </dgm:pt>
    <dgm:pt modelId="{63B54BFB-E3B8-43E5-8375-39C8D3165973}" type="pres">
      <dgm:prSet presAssocID="{EE0BE05A-5D63-484C-BB6F-A1C65379931A}" presName="iconBgRect" presStyleLbl="bgShp" presStyleIdx="1" presStyleCnt="5"/>
      <dgm:spPr/>
    </dgm:pt>
    <dgm:pt modelId="{4D42DCDC-E04D-4663-AC7C-26524533B990}" type="pres">
      <dgm:prSet presAssocID="{EE0BE05A-5D63-484C-BB6F-A1C6537993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6922A60-A183-4610-BC1F-00B6CA66B908}" type="pres">
      <dgm:prSet presAssocID="{EE0BE05A-5D63-484C-BB6F-A1C65379931A}" presName="spaceRect" presStyleCnt="0"/>
      <dgm:spPr/>
    </dgm:pt>
    <dgm:pt modelId="{56A19FFB-DA24-4FE3-A5FA-FC9EDFC3FABB}" type="pres">
      <dgm:prSet presAssocID="{EE0BE05A-5D63-484C-BB6F-A1C65379931A}" presName="textRect" presStyleLbl="revTx" presStyleIdx="1" presStyleCnt="5">
        <dgm:presLayoutVars>
          <dgm:chMax val="1"/>
          <dgm:chPref val="1"/>
        </dgm:presLayoutVars>
      </dgm:prSet>
      <dgm:spPr/>
    </dgm:pt>
    <dgm:pt modelId="{5092564B-BC2E-4C6F-8023-4086519FF8EC}" type="pres">
      <dgm:prSet presAssocID="{35195DB3-5F42-40D1-A806-8A18F36ADC04}" presName="sibTrans" presStyleLbl="sibTrans2D1" presStyleIdx="0" presStyleCnt="0"/>
      <dgm:spPr/>
    </dgm:pt>
    <dgm:pt modelId="{879DE295-135D-4C3F-AD53-67684E2596BC}" type="pres">
      <dgm:prSet presAssocID="{4D1B307F-377B-4010-ADD7-11F1B297C6C7}" presName="compNode" presStyleCnt="0"/>
      <dgm:spPr/>
    </dgm:pt>
    <dgm:pt modelId="{A256F24E-A1AB-400B-9DAB-83B033654A02}" type="pres">
      <dgm:prSet presAssocID="{4D1B307F-377B-4010-ADD7-11F1B297C6C7}" presName="iconBgRect" presStyleLbl="bgShp" presStyleIdx="2" presStyleCnt="5"/>
      <dgm:spPr/>
    </dgm:pt>
    <dgm:pt modelId="{A7FC00B3-C470-4570-8D55-89E52DE016B2}" type="pres">
      <dgm:prSet presAssocID="{4D1B307F-377B-4010-ADD7-11F1B297C6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29951B0-1ACF-45CB-A493-9B85C865A463}" type="pres">
      <dgm:prSet presAssocID="{4D1B307F-377B-4010-ADD7-11F1B297C6C7}" presName="spaceRect" presStyleCnt="0"/>
      <dgm:spPr/>
    </dgm:pt>
    <dgm:pt modelId="{EEE42F1C-E78D-40D9-8AEB-04BE96902960}" type="pres">
      <dgm:prSet presAssocID="{4D1B307F-377B-4010-ADD7-11F1B297C6C7}" presName="textRect" presStyleLbl="revTx" presStyleIdx="2" presStyleCnt="5">
        <dgm:presLayoutVars>
          <dgm:chMax val="1"/>
          <dgm:chPref val="1"/>
        </dgm:presLayoutVars>
      </dgm:prSet>
      <dgm:spPr/>
    </dgm:pt>
    <dgm:pt modelId="{0DB1D0F3-5A0C-4E69-8B9E-9456E14744DE}" type="pres">
      <dgm:prSet presAssocID="{A0291C78-8746-4E4E-811D-5CF350D7ADF2}" presName="sibTrans" presStyleLbl="sibTrans2D1" presStyleIdx="0" presStyleCnt="0"/>
      <dgm:spPr/>
    </dgm:pt>
    <dgm:pt modelId="{F2E12430-B6FB-4AF8-A9B6-3454BDDE9D28}" type="pres">
      <dgm:prSet presAssocID="{3E5B89D2-6544-43E8-ACC7-AF19469B3AF1}" presName="compNode" presStyleCnt="0"/>
      <dgm:spPr/>
    </dgm:pt>
    <dgm:pt modelId="{8F27A8CF-2D9F-40CF-8112-00BC2E730CA3}" type="pres">
      <dgm:prSet presAssocID="{3E5B89D2-6544-43E8-ACC7-AF19469B3AF1}" presName="iconBgRect" presStyleLbl="bgShp" presStyleIdx="3" presStyleCnt="5"/>
      <dgm:spPr/>
    </dgm:pt>
    <dgm:pt modelId="{127D3DF6-ACEA-4539-8646-2A1B1AA32A5D}" type="pres">
      <dgm:prSet presAssocID="{3E5B89D2-6544-43E8-ACC7-AF19469B3A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3120D09-EEE6-4AC4-A37B-E246F740EB26}" type="pres">
      <dgm:prSet presAssocID="{3E5B89D2-6544-43E8-ACC7-AF19469B3AF1}" presName="spaceRect" presStyleCnt="0"/>
      <dgm:spPr/>
    </dgm:pt>
    <dgm:pt modelId="{6CE4D168-F507-44E7-B348-6C4F25EDD607}" type="pres">
      <dgm:prSet presAssocID="{3E5B89D2-6544-43E8-ACC7-AF19469B3AF1}" presName="textRect" presStyleLbl="revTx" presStyleIdx="3" presStyleCnt="5">
        <dgm:presLayoutVars>
          <dgm:chMax val="1"/>
          <dgm:chPref val="1"/>
        </dgm:presLayoutVars>
      </dgm:prSet>
      <dgm:spPr/>
    </dgm:pt>
    <dgm:pt modelId="{C0BA818A-CEF4-49D1-9F68-AF3E41D4BD7B}" type="pres">
      <dgm:prSet presAssocID="{54A0278A-D21E-4968-9D90-8E039E51AF8C}" presName="sibTrans" presStyleLbl="sibTrans2D1" presStyleIdx="0" presStyleCnt="0"/>
      <dgm:spPr/>
    </dgm:pt>
    <dgm:pt modelId="{C9E85798-A37D-4600-AA7D-6A2BF048DF30}" type="pres">
      <dgm:prSet presAssocID="{2071C9D9-8F7E-4A0B-B7EB-453B98CB9E1C}" presName="compNode" presStyleCnt="0"/>
      <dgm:spPr/>
    </dgm:pt>
    <dgm:pt modelId="{1520757F-DAF7-4CD8-ACE5-02FF1B54A668}" type="pres">
      <dgm:prSet presAssocID="{2071C9D9-8F7E-4A0B-B7EB-453B98CB9E1C}" presName="iconBgRect" presStyleLbl="bgShp" presStyleIdx="4" presStyleCnt="5"/>
      <dgm:spPr/>
    </dgm:pt>
    <dgm:pt modelId="{3CE0BF41-A056-4355-BF4B-F13B7FFCD59B}" type="pres">
      <dgm:prSet presAssocID="{2071C9D9-8F7E-4A0B-B7EB-453B98CB9E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6990BE4-812F-40EB-918F-B083836E6EE1}" type="pres">
      <dgm:prSet presAssocID="{2071C9D9-8F7E-4A0B-B7EB-453B98CB9E1C}" presName="spaceRect" presStyleCnt="0"/>
      <dgm:spPr/>
    </dgm:pt>
    <dgm:pt modelId="{DC2A4A23-3FCB-4D0B-9B93-B35087391C80}" type="pres">
      <dgm:prSet presAssocID="{2071C9D9-8F7E-4A0B-B7EB-453B98CB9E1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DB5D17-8998-4BAE-966A-28998A28CC44}" type="presOf" srcId="{4D1B307F-377B-4010-ADD7-11F1B297C6C7}" destId="{EEE42F1C-E78D-40D9-8AEB-04BE96902960}" srcOrd="0" destOrd="0" presId="urn:microsoft.com/office/officeart/2018/2/layout/IconCircleList"/>
    <dgm:cxn modelId="{9B1EDE17-8C3D-4932-9624-8B1A1A2F7507}" type="presOf" srcId="{EE0BE05A-5D63-484C-BB6F-A1C65379931A}" destId="{56A19FFB-DA24-4FE3-A5FA-FC9EDFC3FABB}" srcOrd="0" destOrd="0" presId="urn:microsoft.com/office/officeart/2018/2/layout/IconCircleList"/>
    <dgm:cxn modelId="{0C58A71F-C55C-40E5-B37C-DE0557EB27B4}" type="presOf" srcId="{35195DB3-5F42-40D1-A806-8A18F36ADC04}" destId="{5092564B-BC2E-4C6F-8023-4086519FF8EC}" srcOrd="0" destOrd="0" presId="urn:microsoft.com/office/officeart/2018/2/layout/IconCircleList"/>
    <dgm:cxn modelId="{79F2412F-B893-4728-9F9E-71FA7F898446}" srcId="{CA642C29-F794-45E8-A06E-02641288EB55}" destId="{EE0BE05A-5D63-484C-BB6F-A1C65379931A}" srcOrd="1" destOrd="0" parTransId="{7CD97BCF-7C7A-43DB-8508-159C6DB09FE9}" sibTransId="{35195DB3-5F42-40D1-A806-8A18F36ADC04}"/>
    <dgm:cxn modelId="{EFB9F030-9EDE-4825-91F5-C6FA24860746}" srcId="{CA642C29-F794-45E8-A06E-02641288EB55}" destId="{2071C9D9-8F7E-4A0B-B7EB-453B98CB9E1C}" srcOrd="4" destOrd="0" parTransId="{9D5560D6-E4EE-4EC8-B0CA-2C23A390E62D}" sibTransId="{38FA35F2-9856-4F5A-9114-8550B4D81070}"/>
    <dgm:cxn modelId="{5041E131-8505-407B-8891-C9272B0DFA85}" srcId="{CA642C29-F794-45E8-A06E-02641288EB55}" destId="{4D1B307F-377B-4010-ADD7-11F1B297C6C7}" srcOrd="2" destOrd="0" parTransId="{7D7C9276-E69B-4269-8790-627503F11C45}" sibTransId="{A0291C78-8746-4E4E-811D-5CF350D7ADF2}"/>
    <dgm:cxn modelId="{1114D544-7FB2-4529-971F-21B91B864041}" srcId="{CA642C29-F794-45E8-A06E-02641288EB55}" destId="{AB8DDC72-F4D8-4DFC-A321-7E1E9977438C}" srcOrd="0" destOrd="0" parTransId="{1EA50601-A0D2-4156-90C6-C523DEBEFAAA}" sibTransId="{D4E0ACEE-501B-4AD6-949A-4EB36E99EE69}"/>
    <dgm:cxn modelId="{82ED8974-0D31-45B8-9027-48A4D10E0496}" type="presOf" srcId="{3E5B89D2-6544-43E8-ACC7-AF19469B3AF1}" destId="{6CE4D168-F507-44E7-B348-6C4F25EDD607}" srcOrd="0" destOrd="0" presId="urn:microsoft.com/office/officeart/2018/2/layout/IconCircleList"/>
    <dgm:cxn modelId="{6C233D75-ADBD-482E-BD6F-F22F6493CA7C}" type="presOf" srcId="{AB8DDC72-F4D8-4DFC-A321-7E1E9977438C}" destId="{0354E34D-10BE-4352-8184-5E9ACADDF4B9}" srcOrd="0" destOrd="0" presId="urn:microsoft.com/office/officeart/2018/2/layout/IconCircleList"/>
    <dgm:cxn modelId="{57477F59-3280-413E-A4C2-D997F7942516}" type="presOf" srcId="{D4E0ACEE-501B-4AD6-949A-4EB36E99EE69}" destId="{3555BCBC-728E-4FBD-B329-DF1472967CC7}" srcOrd="0" destOrd="0" presId="urn:microsoft.com/office/officeart/2018/2/layout/IconCircleList"/>
    <dgm:cxn modelId="{F37D3088-8A6C-4EE0-A04F-9ED634135A79}" type="presOf" srcId="{2071C9D9-8F7E-4A0B-B7EB-453B98CB9E1C}" destId="{DC2A4A23-3FCB-4D0B-9B93-B35087391C80}" srcOrd="0" destOrd="0" presId="urn:microsoft.com/office/officeart/2018/2/layout/IconCircleList"/>
    <dgm:cxn modelId="{3E75E68B-18BA-46B1-B15F-C6720AFAFCEF}" type="presOf" srcId="{CA642C29-F794-45E8-A06E-02641288EB55}" destId="{7DFAE62C-DF8F-4C07-B95A-4A8963FAC364}" srcOrd="0" destOrd="0" presId="urn:microsoft.com/office/officeart/2018/2/layout/IconCircleList"/>
    <dgm:cxn modelId="{F3D4E9C8-78D9-4565-948E-C0B9185CEE4C}" type="presOf" srcId="{A0291C78-8746-4E4E-811D-5CF350D7ADF2}" destId="{0DB1D0F3-5A0C-4E69-8B9E-9456E14744DE}" srcOrd="0" destOrd="0" presId="urn:microsoft.com/office/officeart/2018/2/layout/IconCircleList"/>
    <dgm:cxn modelId="{08E4D3D2-951D-4A62-8C7D-F2E01115845E}" srcId="{CA642C29-F794-45E8-A06E-02641288EB55}" destId="{3E5B89D2-6544-43E8-ACC7-AF19469B3AF1}" srcOrd="3" destOrd="0" parTransId="{C7F50D34-B3D5-432C-A261-F0E3D920B63C}" sibTransId="{54A0278A-D21E-4968-9D90-8E039E51AF8C}"/>
    <dgm:cxn modelId="{A8CDABE9-0A49-4652-8E23-8FABEA7187F7}" type="presOf" srcId="{54A0278A-D21E-4968-9D90-8E039E51AF8C}" destId="{C0BA818A-CEF4-49D1-9F68-AF3E41D4BD7B}" srcOrd="0" destOrd="0" presId="urn:microsoft.com/office/officeart/2018/2/layout/IconCircleList"/>
    <dgm:cxn modelId="{C12460CF-AAC2-4A3B-9A00-ED048F7776CD}" type="presParOf" srcId="{7DFAE62C-DF8F-4C07-B95A-4A8963FAC364}" destId="{A14A9C68-8966-4B40-9311-4927080DB607}" srcOrd="0" destOrd="0" presId="urn:microsoft.com/office/officeart/2018/2/layout/IconCircleList"/>
    <dgm:cxn modelId="{CADDC7B9-240D-40B5-A7C7-D48A0144CAEE}" type="presParOf" srcId="{A14A9C68-8966-4B40-9311-4927080DB607}" destId="{A9E489CD-023A-448A-8D37-E293D5727B9A}" srcOrd="0" destOrd="0" presId="urn:microsoft.com/office/officeart/2018/2/layout/IconCircleList"/>
    <dgm:cxn modelId="{74132C65-7F02-4B32-BBA8-95DBCD86A83A}" type="presParOf" srcId="{A9E489CD-023A-448A-8D37-E293D5727B9A}" destId="{4336387E-43F3-433B-8765-AD8ADD305EA4}" srcOrd="0" destOrd="0" presId="urn:microsoft.com/office/officeart/2018/2/layout/IconCircleList"/>
    <dgm:cxn modelId="{647A0972-9D23-4515-ADE4-D54FB260F766}" type="presParOf" srcId="{A9E489CD-023A-448A-8D37-E293D5727B9A}" destId="{BEC6EC16-01A6-4A6E-B099-CBB040103BAA}" srcOrd="1" destOrd="0" presId="urn:microsoft.com/office/officeart/2018/2/layout/IconCircleList"/>
    <dgm:cxn modelId="{0B4EF758-C326-498D-A53B-2B05ACD62E71}" type="presParOf" srcId="{A9E489CD-023A-448A-8D37-E293D5727B9A}" destId="{1C8DB537-E9BF-47CB-913C-50E219E2C524}" srcOrd="2" destOrd="0" presId="urn:microsoft.com/office/officeart/2018/2/layout/IconCircleList"/>
    <dgm:cxn modelId="{CBE7D360-5AE9-4EF6-8443-C30FB053E9EB}" type="presParOf" srcId="{A9E489CD-023A-448A-8D37-E293D5727B9A}" destId="{0354E34D-10BE-4352-8184-5E9ACADDF4B9}" srcOrd="3" destOrd="0" presId="urn:microsoft.com/office/officeart/2018/2/layout/IconCircleList"/>
    <dgm:cxn modelId="{14914A16-A6C6-41C9-9166-FAFDF592737B}" type="presParOf" srcId="{A14A9C68-8966-4B40-9311-4927080DB607}" destId="{3555BCBC-728E-4FBD-B329-DF1472967CC7}" srcOrd="1" destOrd="0" presId="urn:microsoft.com/office/officeart/2018/2/layout/IconCircleList"/>
    <dgm:cxn modelId="{E2ED65F3-B62C-4768-875C-867BB45F49F4}" type="presParOf" srcId="{A14A9C68-8966-4B40-9311-4927080DB607}" destId="{84D08D34-1E83-4054-B84D-85921579532D}" srcOrd="2" destOrd="0" presId="urn:microsoft.com/office/officeart/2018/2/layout/IconCircleList"/>
    <dgm:cxn modelId="{6E830223-D35D-4EA9-9876-2583983A36EA}" type="presParOf" srcId="{84D08D34-1E83-4054-B84D-85921579532D}" destId="{63B54BFB-E3B8-43E5-8375-39C8D3165973}" srcOrd="0" destOrd="0" presId="urn:microsoft.com/office/officeart/2018/2/layout/IconCircleList"/>
    <dgm:cxn modelId="{9A91E292-2DD8-43E2-8310-06E56F24B451}" type="presParOf" srcId="{84D08D34-1E83-4054-B84D-85921579532D}" destId="{4D42DCDC-E04D-4663-AC7C-26524533B990}" srcOrd="1" destOrd="0" presId="urn:microsoft.com/office/officeart/2018/2/layout/IconCircleList"/>
    <dgm:cxn modelId="{49619AB0-A32E-4836-A7F2-4AF4E84572D5}" type="presParOf" srcId="{84D08D34-1E83-4054-B84D-85921579532D}" destId="{86922A60-A183-4610-BC1F-00B6CA66B908}" srcOrd="2" destOrd="0" presId="urn:microsoft.com/office/officeart/2018/2/layout/IconCircleList"/>
    <dgm:cxn modelId="{9702EB9C-0FF6-4358-AD73-BA4351DB33EB}" type="presParOf" srcId="{84D08D34-1E83-4054-B84D-85921579532D}" destId="{56A19FFB-DA24-4FE3-A5FA-FC9EDFC3FABB}" srcOrd="3" destOrd="0" presId="urn:microsoft.com/office/officeart/2018/2/layout/IconCircleList"/>
    <dgm:cxn modelId="{7D90450F-9450-449D-94E4-314FDC030B68}" type="presParOf" srcId="{A14A9C68-8966-4B40-9311-4927080DB607}" destId="{5092564B-BC2E-4C6F-8023-4086519FF8EC}" srcOrd="3" destOrd="0" presId="urn:microsoft.com/office/officeart/2018/2/layout/IconCircleList"/>
    <dgm:cxn modelId="{493D7DED-3074-4B3E-B8F6-2E1F6E765CBF}" type="presParOf" srcId="{A14A9C68-8966-4B40-9311-4927080DB607}" destId="{879DE295-135D-4C3F-AD53-67684E2596BC}" srcOrd="4" destOrd="0" presId="urn:microsoft.com/office/officeart/2018/2/layout/IconCircleList"/>
    <dgm:cxn modelId="{540F8558-3BCD-41DC-A24E-FEE019B4F0EE}" type="presParOf" srcId="{879DE295-135D-4C3F-AD53-67684E2596BC}" destId="{A256F24E-A1AB-400B-9DAB-83B033654A02}" srcOrd="0" destOrd="0" presId="urn:microsoft.com/office/officeart/2018/2/layout/IconCircleList"/>
    <dgm:cxn modelId="{7B17FF6A-38A9-4BF0-8DD3-C7FEEC8B344C}" type="presParOf" srcId="{879DE295-135D-4C3F-AD53-67684E2596BC}" destId="{A7FC00B3-C470-4570-8D55-89E52DE016B2}" srcOrd="1" destOrd="0" presId="urn:microsoft.com/office/officeart/2018/2/layout/IconCircleList"/>
    <dgm:cxn modelId="{CED90D94-CF1D-4DE0-BBCD-284A9043403C}" type="presParOf" srcId="{879DE295-135D-4C3F-AD53-67684E2596BC}" destId="{A29951B0-1ACF-45CB-A493-9B85C865A463}" srcOrd="2" destOrd="0" presId="urn:microsoft.com/office/officeart/2018/2/layout/IconCircleList"/>
    <dgm:cxn modelId="{D6B3822A-0952-4FB1-8E8F-E66E7D2824E4}" type="presParOf" srcId="{879DE295-135D-4C3F-AD53-67684E2596BC}" destId="{EEE42F1C-E78D-40D9-8AEB-04BE96902960}" srcOrd="3" destOrd="0" presId="urn:microsoft.com/office/officeart/2018/2/layout/IconCircleList"/>
    <dgm:cxn modelId="{81C2A204-0A51-4B38-97B0-16AB61F2DCB7}" type="presParOf" srcId="{A14A9C68-8966-4B40-9311-4927080DB607}" destId="{0DB1D0F3-5A0C-4E69-8B9E-9456E14744DE}" srcOrd="5" destOrd="0" presId="urn:microsoft.com/office/officeart/2018/2/layout/IconCircleList"/>
    <dgm:cxn modelId="{F1310BA7-70D7-42D0-B956-B650E534E211}" type="presParOf" srcId="{A14A9C68-8966-4B40-9311-4927080DB607}" destId="{F2E12430-B6FB-4AF8-A9B6-3454BDDE9D28}" srcOrd="6" destOrd="0" presId="urn:microsoft.com/office/officeart/2018/2/layout/IconCircleList"/>
    <dgm:cxn modelId="{0F7D3C2F-057F-4CA4-8328-3E2CA341798F}" type="presParOf" srcId="{F2E12430-B6FB-4AF8-A9B6-3454BDDE9D28}" destId="{8F27A8CF-2D9F-40CF-8112-00BC2E730CA3}" srcOrd="0" destOrd="0" presId="urn:microsoft.com/office/officeart/2018/2/layout/IconCircleList"/>
    <dgm:cxn modelId="{53CD4112-6885-43A8-9606-75D87DDBB8AE}" type="presParOf" srcId="{F2E12430-B6FB-4AF8-A9B6-3454BDDE9D28}" destId="{127D3DF6-ACEA-4539-8646-2A1B1AA32A5D}" srcOrd="1" destOrd="0" presId="urn:microsoft.com/office/officeart/2018/2/layout/IconCircleList"/>
    <dgm:cxn modelId="{ED9EC0AC-830F-4576-A7F6-39B423A35AE3}" type="presParOf" srcId="{F2E12430-B6FB-4AF8-A9B6-3454BDDE9D28}" destId="{03120D09-EEE6-4AC4-A37B-E246F740EB26}" srcOrd="2" destOrd="0" presId="urn:microsoft.com/office/officeart/2018/2/layout/IconCircleList"/>
    <dgm:cxn modelId="{C10B0E0B-EE2E-49E9-A7CD-9BC8131DC10F}" type="presParOf" srcId="{F2E12430-B6FB-4AF8-A9B6-3454BDDE9D28}" destId="{6CE4D168-F507-44E7-B348-6C4F25EDD607}" srcOrd="3" destOrd="0" presId="urn:microsoft.com/office/officeart/2018/2/layout/IconCircleList"/>
    <dgm:cxn modelId="{880B8D54-A64C-45DD-8A17-23F8C2AF8569}" type="presParOf" srcId="{A14A9C68-8966-4B40-9311-4927080DB607}" destId="{C0BA818A-CEF4-49D1-9F68-AF3E41D4BD7B}" srcOrd="7" destOrd="0" presId="urn:microsoft.com/office/officeart/2018/2/layout/IconCircleList"/>
    <dgm:cxn modelId="{28C32E02-C01F-426D-BBA6-8CD9CD49431F}" type="presParOf" srcId="{A14A9C68-8966-4B40-9311-4927080DB607}" destId="{C9E85798-A37D-4600-AA7D-6A2BF048DF30}" srcOrd="8" destOrd="0" presId="urn:microsoft.com/office/officeart/2018/2/layout/IconCircleList"/>
    <dgm:cxn modelId="{0A68B888-DAB6-4646-99D3-A0C3BEDBB644}" type="presParOf" srcId="{C9E85798-A37D-4600-AA7D-6A2BF048DF30}" destId="{1520757F-DAF7-4CD8-ACE5-02FF1B54A668}" srcOrd="0" destOrd="0" presId="urn:microsoft.com/office/officeart/2018/2/layout/IconCircleList"/>
    <dgm:cxn modelId="{FD488F23-3595-469D-B73F-9F7910E468E8}" type="presParOf" srcId="{C9E85798-A37D-4600-AA7D-6A2BF048DF30}" destId="{3CE0BF41-A056-4355-BF4B-F13B7FFCD59B}" srcOrd="1" destOrd="0" presId="urn:microsoft.com/office/officeart/2018/2/layout/IconCircleList"/>
    <dgm:cxn modelId="{8962C247-5718-4AA9-893C-48A8A09ADD58}" type="presParOf" srcId="{C9E85798-A37D-4600-AA7D-6A2BF048DF30}" destId="{A6990BE4-812F-40EB-918F-B083836E6EE1}" srcOrd="2" destOrd="0" presId="urn:microsoft.com/office/officeart/2018/2/layout/IconCircleList"/>
    <dgm:cxn modelId="{A6DBB10C-67F5-4093-8A27-A895C3BD7D83}" type="presParOf" srcId="{C9E85798-A37D-4600-AA7D-6A2BF048DF30}" destId="{DC2A4A23-3FCB-4D0B-9B93-B35087391C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A3264-9D0D-46DA-918D-2DE0B8C830EF}">
      <dsp:nvSpPr>
        <dsp:cNvPr id="0" name=""/>
        <dsp:cNvSpPr/>
      </dsp:nvSpPr>
      <dsp:spPr>
        <a:xfrm>
          <a:off x="178584" y="43790"/>
          <a:ext cx="920037" cy="9200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97AF5-F8EC-49FE-8243-5827923F759E}">
      <dsp:nvSpPr>
        <dsp:cNvPr id="0" name=""/>
        <dsp:cNvSpPr/>
      </dsp:nvSpPr>
      <dsp:spPr>
        <a:xfrm>
          <a:off x="371792" y="236998"/>
          <a:ext cx="533621" cy="533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E200-0EF1-464A-A686-8E872D5F6537}">
      <dsp:nvSpPr>
        <dsp:cNvPr id="0" name=""/>
        <dsp:cNvSpPr/>
      </dsp:nvSpPr>
      <dsp:spPr>
        <a:xfrm>
          <a:off x="1295773" y="43790"/>
          <a:ext cx="2168660" cy="92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Security</a:t>
          </a:r>
        </a:p>
      </dsp:txBody>
      <dsp:txXfrm>
        <a:off x="1295773" y="43790"/>
        <a:ext cx="2168660" cy="920037"/>
      </dsp:txXfrm>
    </dsp:sp>
    <dsp:sp modelId="{D2FE31D7-0DF2-4B16-BAF5-3CA67545CE89}">
      <dsp:nvSpPr>
        <dsp:cNvPr id="0" name=""/>
        <dsp:cNvSpPr/>
      </dsp:nvSpPr>
      <dsp:spPr>
        <a:xfrm>
          <a:off x="3842306" y="43790"/>
          <a:ext cx="920037" cy="9200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BF7B3-ED18-4CBA-BC02-1812FD5F6272}">
      <dsp:nvSpPr>
        <dsp:cNvPr id="0" name=""/>
        <dsp:cNvSpPr/>
      </dsp:nvSpPr>
      <dsp:spPr>
        <a:xfrm>
          <a:off x="4035514" y="236998"/>
          <a:ext cx="533621" cy="533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49274-2E05-4BF7-A677-E97AE1F38BB4}">
      <dsp:nvSpPr>
        <dsp:cNvPr id="0" name=""/>
        <dsp:cNvSpPr/>
      </dsp:nvSpPr>
      <dsp:spPr>
        <a:xfrm>
          <a:off x="4959495" y="43790"/>
          <a:ext cx="2168660" cy="92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Community</a:t>
          </a:r>
          <a:r>
            <a:rPr lang="en-US" sz="2400" b="1" i="0" kern="1200"/>
            <a:t> </a:t>
          </a:r>
          <a:r>
            <a:rPr lang="en-US" sz="2400" b="0" i="0" kern="1200"/>
            <a:t>Engagement</a:t>
          </a:r>
          <a:endParaRPr lang="en-US" sz="2400" b="0" kern="1200"/>
        </a:p>
      </dsp:txBody>
      <dsp:txXfrm>
        <a:off x="4959495" y="43790"/>
        <a:ext cx="2168660" cy="920037"/>
      </dsp:txXfrm>
    </dsp:sp>
    <dsp:sp modelId="{FE192730-65C4-4DAF-A782-9EFD713A0ADB}">
      <dsp:nvSpPr>
        <dsp:cNvPr id="0" name=""/>
        <dsp:cNvSpPr/>
      </dsp:nvSpPr>
      <dsp:spPr>
        <a:xfrm>
          <a:off x="178584" y="1358650"/>
          <a:ext cx="920037" cy="9200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375FA-477E-4553-A03E-486D3E297A0D}">
      <dsp:nvSpPr>
        <dsp:cNvPr id="0" name=""/>
        <dsp:cNvSpPr/>
      </dsp:nvSpPr>
      <dsp:spPr>
        <a:xfrm>
          <a:off x="371792" y="1551858"/>
          <a:ext cx="533621" cy="533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8EB7-D174-4657-87BB-7D55FA225A87}">
      <dsp:nvSpPr>
        <dsp:cNvPr id="0" name=""/>
        <dsp:cNvSpPr/>
      </dsp:nvSpPr>
      <dsp:spPr>
        <a:xfrm>
          <a:off x="1295773" y="1358650"/>
          <a:ext cx="2168660" cy="92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Analytics and Monitoring</a:t>
          </a:r>
          <a:endParaRPr lang="en-US" sz="2400" b="0" kern="1200"/>
        </a:p>
      </dsp:txBody>
      <dsp:txXfrm>
        <a:off x="1295773" y="1358650"/>
        <a:ext cx="2168660" cy="920037"/>
      </dsp:txXfrm>
    </dsp:sp>
    <dsp:sp modelId="{7647CBC3-2499-4B90-8EEB-F43489D831C2}">
      <dsp:nvSpPr>
        <dsp:cNvPr id="0" name=""/>
        <dsp:cNvSpPr/>
      </dsp:nvSpPr>
      <dsp:spPr>
        <a:xfrm>
          <a:off x="3842306" y="1358650"/>
          <a:ext cx="920037" cy="92003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48200-D418-4366-AC53-825A3367EFCD}">
      <dsp:nvSpPr>
        <dsp:cNvPr id="0" name=""/>
        <dsp:cNvSpPr/>
      </dsp:nvSpPr>
      <dsp:spPr>
        <a:xfrm>
          <a:off x="4035514" y="1551858"/>
          <a:ext cx="533621" cy="533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B014-D8E7-46F7-B0C2-66588B8B913C}">
      <dsp:nvSpPr>
        <dsp:cNvPr id="0" name=""/>
        <dsp:cNvSpPr/>
      </dsp:nvSpPr>
      <dsp:spPr>
        <a:xfrm>
          <a:off x="4959495" y="1358650"/>
          <a:ext cx="2168660" cy="92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User Support and Feedback</a:t>
          </a:r>
          <a:r>
            <a:rPr lang="en-GB" sz="2400" kern="1200"/>
            <a:t> </a:t>
          </a:r>
          <a:endParaRPr lang="en-US" sz="2400" kern="1200"/>
        </a:p>
      </dsp:txBody>
      <dsp:txXfrm>
        <a:off x="4959495" y="1358650"/>
        <a:ext cx="2168660" cy="920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6387E-43F3-433B-8765-AD8ADD305EA4}">
      <dsp:nvSpPr>
        <dsp:cNvPr id="0" name=""/>
        <dsp:cNvSpPr/>
      </dsp:nvSpPr>
      <dsp:spPr>
        <a:xfrm>
          <a:off x="268617" y="367607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6EC16-01A6-4A6E-B099-CBB040103BAA}">
      <dsp:nvSpPr>
        <dsp:cNvPr id="0" name=""/>
        <dsp:cNvSpPr/>
      </dsp:nvSpPr>
      <dsp:spPr>
        <a:xfrm>
          <a:off x="395625" y="49461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E34D-10BE-4352-8184-5E9ACADDF4B9}">
      <dsp:nvSpPr>
        <dsp:cNvPr id="0" name=""/>
        <dsp:cNvSpPr/>
      </dsp:nvSpPr>
      <dsp:spPr>
        <a:xfrm>
          <a:off x="1003017" y="3676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Sponsorship and Advertising Integration</a:t>
          </a:r>
          <a:endParaRPr lang="en-US" sz="1400" kern="1200"/>
        </a:p>
      </dsp:txBody>
      <dsp:txXfrm>
        <a:off x="1003017" y="367607"/>
        <a:ext cx="1425599" cy="604800"/>
      </dsp:txXfrm>
    </dsp:sp>
    <dsp:sp modelId="{63B54BFB-E3B8-43E5-8375-39C8D3165973}">
      <dsp:nvSpPr>
        <dsp:cNvPr id="0" name=""/>
        <dsp:cNvSpPr/>
      </dsp:nvSpPr>
      <dsp:spPr>
        <a:xfrm>
          <a:off x="2677017" y="367607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2DCDC-E04D-4663-AC7C-26524533B990}">
      <dsp:nvSpPr>
        <dsp:cNvPr id="0" name=""/>
        <dsp:cNvSpPr/>
      </dsp:nvSpPr>
      <dsp:spPr>
        <a:xfrm>
          <a:off x="2804025" y="49461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19FFB-DA24-4FE3-A5FA-FC9EDFC3FABB}">
      <dsp:nvSpPr>
        <dsp:cNvPr id="0" name=""/>
        <dsp:cNvSpPr/>
      </dsp:nvSpPr>
      <dsp:spPr>
        <a:xfrm>
          <a:off x="3411417" y="3676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Virtual Reality(VR) Integration</a:t>
          </a:r>
        </a:p>
      </dsp:txBody>
      <dsp:txXfrm>
        <a:off x="3411417" y="367607"/>
        <a:ext cx="1425599" cy="604800"/>
      </dsp:txXfrm>
    </dsp:sp>
    <dsp:sp modelId="{A256F24E-A1AB-400B-9DAB-83B033654A02}">
      <dsp:nvSpPr>
        <dsp:cNvPr id="0" name=""/>
        <dsp:cNvSpPr/>
      </dsp:nvSpPr>
      <dsp:spPr>
        <a:xfrm>
          <a:off x="5085417" y="367607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C00B3-C470-4570-8D55-89E52DE016B2}">
      <dsp:nvSpPr>
        <dsp:cNvPr id="0" name=""/>
        <dsp:cNvSpPr/>
      </dsp:nvSpPr>
      <dsp:spPr>
        <a:xfrm>
          <a:off x="5212425" y="49461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42F1C-E78D-40D9-8AEB-04BE96902960}">
      <dsp:nvSpPr>
        <dsp:cNvPr id="0" name=""/>
        <dsp:cNvSpPr/>
      </dsp:nvSpPr>
      <dsp:spPr>
        <a:xfrm>
          <a:off x="5819817" y="3676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Streaming Platform Integration</a:t>
          </a:r>
          <a:endParaRPr lang="en-US" sz="1400" kern="1200"/>
        </a:p>
      </dsp:txBody>
      <dsp:txXfrm>
        <a:off x="5819817" y="367607"/>
        <a:ext cx="1425599" cy="604800"/>
      </dsp:txXfrm>
    </dsp:sp>
    <dsp:sp modelId="{8F27A8CF-2D9F-40CF-8112-00BC2E730CA3}">
      <dsp:nvSpPr>
        <dsp:cNvPr id="0" name=""/>
        <dsp:cNvSpPr/>
      </dsp:nvSpPr>
      <dsp:spPr>
        <a:xfrm>
          <a:off x="268617" y="1370743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D3DF6-ACEA-4539-8646-2A1B1AA32A5D}">
      <dsp:nvSpPr>
        <dsp:cNvPr id="0" name=""/>
        <dsp:cNvSpPr/>
      </dsp:nvSpPr>
      <dsp:spPr>
        <a:xfrm>
          <a:off x="395625" y="1497751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4D168-F507-44E7-B348-6C4F25EDD607}">
      <dsp:nvSpPr>
        <dsp:cNvPr id="0" name=""/>
        <dsp:cNvSpPr/>
      </dsp:nvSpPr>
      <dsp:spPr>
        <a:xfrm>
          <a:off x="1003017" y="137074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Mobile App</a:t>
          </a:r>
          <a:r>
            <a:rPr lang="en-IN" sz="1400" kern="1200"/>
            <a:t>lication</a:t>
          </a:r>
          <a:endParaRPr lang="en-US" sz="1400" kern="1200"/>
        </a:p>
      </dsp:txBody>
      <dsp:txXfrm>
        <a:off x="1003017" y="1370743"/>
        <a:ext cx="1425599" cy="604800"/>
      </dsp:txXfrm>
    </dsp:sp>
    <dsp:sp modelId="{1520757F-DAF7-4CD8-ACE5-02FF1B54A668}">
      <dsp:nvSpPr>
        <dsp:cNvPr id="0" name=""/>
        <dsp:cNvSpPr/>
      </dsp:nvSpPr>
      <dsp:spPr>
        <a:xfrm>
          <a:off x="2677017" y="1370743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0BF41-A056-4355-BF4B-F13B7FFCD59B}">
      <dsp:nvSpPr>
        <dsp:cNvPr id="0" name=""/>
        <dsp:cNvSpPr/>
      </dsp:nvSpPr>
      <dsp:spPr>
        <a:xfrm>
          <a:off x="2804025" y="1497751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A4A23-3FCB-4D0B-9B93-B35087391C80}">
      <dsp:nvSpPr>
        <dsp:cNvPr id="0" name=""/>
        <dsp:cNvSpPr/>
      </dsp:nvSpPr>
      <dsp:spPr>
        <a:xfrm>
          <a:off x="3411417" y="137074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Notifications</a:t>
          </a:r>
          <a:endParaRPr lang="en-US" sz="1400" kern="1200"/>
        </a:p>
      </dsp:txBody>
      <dsp:txXfrm>
        <a:off x="3411417" y="1370743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b5da8dde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b5da8dde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b5da8dd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b5da8dd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b70be8d6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b70be8d6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b70be8d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b70be8d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b5da8dde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b5da8dde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b70be8d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b70be8d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b5da8dd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b5da8dd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5da8dde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5da8dde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70be8d6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70be8d6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b70be8d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b70be8d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b5da8dde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b5da8dde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b5da8dde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b5da8dde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b5da8dde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b5da8dde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b5da8dde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b5da8dde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0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4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5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4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8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8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41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19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05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50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57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33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46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21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8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65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 blue and black background&#10;&#10;Description automatically generated">
            <a:extLst>
              <a:ext uri="{FF2B5EF4-FFF2-40B4-BE49-F238E27FC236}">
                <a16:creationId xmlns:a16="http://schemas.microsoft.com/office/drawing/2014/main" id="{1A929FEE-FD29-2E9C-20D5-2875CBB723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" r="2175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5143500"/>
            <a:chOff x="1320800" y="0"/>
            <a:chExt cx="2436813" cy="6858001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060" y="514350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lnSpc>
                <a:spcPct val="90000"/>
              </a:lnSpc>
              <a:spcAft>
                <a:spcPts val="0"/>
              </a:spcAft>
            </a:pPr>
            <a:r>
              <a:rPr lang="en-US" altLang="en-GB" sz="2800" dirty="0">
                <a:sym typeface="Times New Roman" panose="02020603050405020304"/>
              </a:rPr>
              <a:t>Smash </a:t>
            </a:r>
            <a:r>
              <a:rPr lang="en-US" altLang="en-GB" sz="2800" dirty="0" err="1">
                <a:sym typeface="Times New Roman" panose="02020603050405020304"/>
              </a:rPr>
              <a:t>Tourni</a:t>
            </a:r>
            <a:r>
              <a:rPr lang="en-US" sz="2800" dirty="0">
                <a:sym typeface="Times New Roman" panose="02020603050405020304"/>
              </a:rPr>
              <a:t> Application</a:t>
            </a:r>
            <a:br>
              <a:rPr lang="en-US" sz="2800" dirty="0">
                <a:sym typeface="Times New Roman" panose="02020603050405020304"/>
              </a:rPr>
            </a:br>
            <a:endParaRPr lang="en-US" sz="2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82601" y="2000249"/>
            <a:ext cx="3945510" cy="23431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800" b="1" dirty="0">
                <a:sym typeface="Times New Roman" panose="02020603050405020304"/>
              </a:rPr>
              <a:t>Team – 24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altLang="en-GB" sz="1800" b="1" dirty="0" err="1">
                <a:sym typeface="Times New Roman" panose="02020603050405020304"/>
              </a:rPr>
              <a:t>Preetham</a:t>
            </a:r>
            <a:r>
              <a:rPr lang="en-US" altLang="en-GB" sz="1800" b="1" dirty="0">
                <a:sym typeface="Times New Roman" panose="02020603050405020304"/>
              </a:rPr>
              <a:t> Reddy </a:t>
            </a:r>
            <a:r>
              <a:rPr lang="en-US" altLang="en-GB" sz="1800" b="1" dirty="0" err="1">
                <a:sym typeface="Times New Roman" panose="02020603050405020304"/>
              </a:rPr>
              <a:t>Boddu</a:t>
            </a:r>
            <a:r>
              <a:rPr lang="en-US" sz="1800" b="1" dirty="0">
                <a:sym typeface="Times New Roman" panose="02020603050405020304"/>
              </a:rPr>
              <a:t> 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800" b="1" dirty="0">
                <a:sym typeface="Times New Roman" panose="02020603050405020304"/>
              </a:rPr>
              <a:t>10020</a:t>
            </a:r>
            <a:r>
              <a:rPr lang="en-US" altLang="en-GB" sz="1800" b="1" dirty="0">
                <a:sym typeface="Times New Roman" panose="02020603050405020304"/>
              </a:rPr>
              <a:t>30625</a:t>
            </a:r>
          </a:p>
          <a:p>
            <a:pPr marL="0" lvl="0" indent="0" algn="l" defTabSz="457200">
              <a:spcAft>
                <a:spcPts val="600"/>
              </a:spcAft>
            </a:pPr>
            <a:endParaRPr lang="en-US" sz="1800" b="1" dirty="0">
              <a:sym typeface="Times New Roman" panose="02020603050405020304"/>
            </a:endParaRPr>
          </a:p>
          <a:p>
            <a:pPr marL="0" lvl="0" indent="0" algn="l" defTabSz="457200">
              <a:spcAft>
                <a:spcPts val="600"/>
              </a:spcAft>
            </a:pPr>
            <a:r>
              <a:rPr lang="en-US" altLang="en-GB" sz="1800" b="1" dirty="0">
                <a:sym typeface="Times New Roman" panose="02020603050405020304"/>
              </a:rPr>
              <a:t>Prudhvi </a:t>
            </a:r>
            <a:r>
              <a:rPr lang="en-US" altLang="en-GB" sz="1800" b="1" dirty="0" err="1">
                <a:sym typeface="Times New Roman" panose="02020603050405020304"/>
              </a:rPr>
              <a:t>Gudipati</a:t>
            </a:r>
            <a:r>
              <a:rPr lang="en-US" sz="1800" b="1" dirty="0">
                <a:sym typeface="Times New Roman" panose="02020603050405020304"/>
              </a:rPr>
              <a:t> 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500" b="1" dirty="0">
                <a:sym typeface="Times New Roman" panose="02020603050405020304"/>
              </a:rPr>
              <a:t>10020</a:t>
            </a:r>
            <a:r>
              <a:rPr lang="en-US" altLang="en-GB" sz="1500" b="1" dirty="0">
                <a:sym typeface="Times New Roman" panose="02020603050405020304"/>
              </a:rPr>
              <a:t>32517</a:t>
            </a:r>
            <a:endParaRPr lang="en-US" sz="1500" b="1" dirty="0"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Computer script on a screen">
            <a:extLst>
              <a:ext uri="{FF2B5EF4-FFF2-40B4-BE49-F238E27FC236}">
                <a16:creationId xmlns:a16="http://schemas.microsoft.com/office/drawing/2014/main" id="{B05119B3-B522-9375-06D7-A91ECBD19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5" r="44098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5143500"/>
            <a:chOff x="1320800" y="0"/>
            <a:chExt cx="2436813" cy="6858001"/>
          </a:xfrm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060" y="514350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3600" dirty="0"/>
              <a:t>IMPLEMENTATION</a:t>
            </a: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4294967295"/>
          </p:nvPr>
        </p:nvSpPr>
        <p:spPr>
          <a:xfrm>
            <a:off x="482601" y="2000249"/>
            <a:ext cx="3945510" cy="23431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400" b="1" dirty="0" err="1">
                <a:sym typeface="Times New Roman" panose="02020603050405020304"/>
              </a:rPr>
              <a:t>FrontEnd</a:t>
            </a:r>
            <a:r>
              <a:rPr lang="en-US" sz="1400" b="1" dirty="0">
                <a:sym typeface="Times New Roman" panose="02020603050405020304"/>
              </a:rPr>
              <a:t>: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ym typeface="Times New Roman" panose="02020603050405020304"/>
              </a:rPr>
              <a:t>HTML, CSS, Angular and JavaScript for the user interface 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400" b="1" dirty="0">
                <a:sym typeface="Times New Roman" panose="02020603050405020304"/>
              </a:rPr>
              <a:t>Backend</a:t>
            </a:r>
            <a:r>
              <a:rPr lang="en-US" sz="1400" dirty="0">
                <a:sym typeface="Times New Roman" panose="02020603050405020304"/>
              </a:rPr>
              <a:t>: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Node JS</a:t>
            </a:r>
            <a:endParaRPr lang="en-US" sz="1400" dirty="0">
              <a:sym typeface="Times New Roman" panose="02020603050405020304"/>
            </a:endParaRP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400" b="1" dirty="0">
                <a:sym typeface="Times New Roman" panose="02020603050405020304"/>
              </a:rPr>
              <a:t>Database</a:t>
            </a:r>
            <a:r>
              <a:rPr lang="en-US" sz="1400" dirty="0">
                <a:sym typeface="Times New Roman" panose="02020603050405020304"/>
              </a:rPr>
              <a:t>:</a:t>
            </a:r>
          </a:p>
          <a:p>
            <a:pPr marL="0" lvl="0" indent="0" defTabSz="457200">
              <a:lnSpc>
                <a:spcPct val="90000"/>
              </a:lnSpc>
              <a:spcAft>
                <a:spcPts val="600"/>
              </a:spcAft>
            </a:pPr>
            <a:r>
              <a:rPr lang="en-US" altLang="en-GB" sz="1400" dirty="0" err="1">
                <a:sym typeface="Times New Roman" panose="02020603050405020304"/>
              </a:rPr>
              <a:t>MySQLServer</a:t>
            </a:r>
            <a:r>
              <a:rPr lang="en-US" altLang="en-GB" sz="1400" dirty="0">
                <a:sym typeface="Times New Roman" panose="02020603050405020304"/>
              </a:rPr>
              <a:t> </a:t>
            </a:r>
            <a:r>
              <a:rPr lang="en-US" sz="1400" dirty="0">
                <a:sym typeface="Times New Roman" panose="02020603050405020304"/>
              </a:rPr>
              <a:t>for creating tables and planning database information storage.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830086" y="1087636"/>
            <a:ext cx="3678236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000" dirty="0"/>
              <a:t>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9A20A-53D8-49DD-AB27-12D958E68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52" y="1134297"/>
            <a:ext cx="4089639" cy="12677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E0D47-F5F9-48E0-A104-648A5267D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56" y="2571750"/>
            <a:ext cx="1828440" cy="18430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64C229-5242-4FBD-B244-6C55A5D58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256" y="2571750"/>
            <a:ext cx="3484045" cy="195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320529" y="514350"/>
            <a:ext cx="7306739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000"/>
              <a:t>Maintenance</a:t>
            </a:r>
          </a:p>
        </p:txBody>
      </p:sp>
      <p:graphicFrame>
        <p:nvGraphicFramePr>
          <p:cNvPr id="176" name="Google Shape;174;p26">
            <a:extLst>
              <a:ext uri="{FF2B5EF4-FFF2-40B4-BE49-F238E27FC236}">
                <a16:creationId xmlns:a16="http://schemas.microsoft.com/office/drawing/2014/main" id="{FA437F42-F315-5DAA-9E53-ED5629A07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064419"/>
              </p:ext>
            </p:extLst>
          </p:nvPr>
        </p:nvGraphicFramePr>
        <p:xfrm>
          <a:off x="1320528" y="2020921"/>
          <a:ext cx="7306740" cy="232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000"/>
              <a:t>Future Scope</a:t>
            </a:r>
          </a:p>
        </p:txBody>
      </p:sp>
      <p:graphicFrame>
        <p:nvGraphicFramePr>
          <p:cNvPr id="187" name="Google Shape;185;p28">
            <a:extLst>
              <a:ext uri="{FF2B5EF4-FFF2-40B4-BE49-F238E27FC236}">
                <a16:creationId xmlns:a16="http://schemas.microsoft.com/office/drawing/2014/main" id="{B48E4CEF-F83E-07F5-0163-75F000CC0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425346"/>
              </p:ext>
            </p:extLst>
          </p:nvPr>
        </p:nvGraphicFramePr>
        <p:xfrm>
          <a:off x="1113232" y="2000249"/>
          <a:ext cx="7514035" cy="234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941909" y="3397155"/>
            <a:ext cx="6686550" cy="871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5400"/>
              <a:t>DEMO</a:t>
            </a:r>
          </a:p>
        </p:txBody>
      </p:sp>
      <p:pic>
        <p:nvPicPr>
          <p:cNvPr id="183" name="Graphic 182" descr="Monitor">
            <a:extLst>
              <a:ext uri="{FF2B5EF4-FFF2-40B4-BE49-F238E27FC236}">
                <a16:creationId xmlns:a16="http://schemas.microsoft.com/office/drawing/2014/main" id="{C6B7F539-1D13-0DEA-A877-D61C06FF9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1909" y="480060"/>
            <a:ext cx="2702052" cy="2702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941909" y="3397155"/>
            <a:ext cx="6686550" cy="871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5400"/>
              <a:t>Question</a:t>
            </a:r>
            <a:r>
              <a:rPr lang="en-US" altLang="en-GB" sz="5400"/>
              <a:t>s</a:t>
            </a:r>
            <a:r>
              <a:rPr lang="en-US" sz="5400"/>
              <a:t>?</a:t>
            </a:r>
          </a:p>
        </p:txBody>
      </p:sp>
      <p:pic>
        <p:nvPicPr>
          <p:cNvPr id="194" name="Graphic 193" descr="Question mark">
            <a:extLst>
              <a:ext uri="{FF2B5EF4-FFF2-40B4-BE49-F238E27FC236}">
                <a16:creationId xmlns:a16="http://schemas.microsoft.com/office/drawing/2014/main" id="{0793B78D-C024-DC2B-69FD-834F8EB3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1909" y="480060"/>
            <a:ext cx="2702052" cy="2702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B727E170-AA45-1425-12FE-8E20ECD92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13233" y="514350"/>
            <a:ext cx="7514035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Introduction		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1470025" y="2000250"/>
            <a:ext cx="7673975" cy="234315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457200" defTabSz="457200">
              <a:spcAft>
                <a:spcPts val="600"/>
              </a:spcAft>
            </a:pPr>
            <a:r>
              <a:rPr lang="en-US"/>
              <a:t>Smash Tourni is a comprehensive solution designed to simplify and streamline the management of player registrations and payments for a diverse range of tournaments, including sporting events and gaming competitions. The primary objective is to enhance the efficiency of the entire tournament organization process.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41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42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28" name="Rectangle 42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9656"/>
            <a:ext cx="1953297" cy="5167646"/>
            <a:chOff x="2199787" y="-12875"/>
            <a:chExt cx="2679011" cy="6890194"/>
          </a:xfrm>
        </p:grpSpPr>
        <p:sp useBgFill="1">
          <p:nvSpPr>
            <p:cNvPr id="43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3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5143500"/>
            <a:chOff x="1320800" y="0"/>
            <a:chExt cx="2436813" cy="6858001"/>
          </a:xfrm>
        </p:grpSpPr>
        <p:sp>
          <p:nvSpPr>
            <p:cNvPr id="43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2971799" y="514350"/>
            <a:ext cx="5509418" cy="1060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4000"/>
              <a:t>Requirements</a:t>
            </a:r>
          </a:p>
        </p:txBody>
      </p:sp>
      <p:sp>
        <p:nvSpPr>
          <p:cNvPr id="361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2882900" y="1536699"/>
            <a:ext cx="5744367" cy="2806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0" lvl="0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 b="1"/>
              <a:t>Functional Requirements:</a:t>
            </a:r>
          </a:p>
          <a:p>
            <a:pPr marL="342900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User Registration</a:t>
            </a:r>
          </a:p>
          <a:p>
            <a:pPr marL="342900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Event Customization</a:t>
            </a:r>
          </a:p>
          <a:p>
            <a:pPr marL="342900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Participant Management</a:t>
            </a:r>
          </a:p>
          <a:p>
            <a:pPr marL="342900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Communication Tools</a:t>
            </a:r>
          </a:p>
          <a:p>
            <a:pPr marL="342900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User Authentication</a:t>
            </a:r>
          </a:p>
          <a:p>
            <a:pPr marL="0" lvl="0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 b="1"/>
              <a:t>Non-Functional Requirements:</a:t>
            </a:r>
          </a:p>
          <a:p>
            <a:pPr marL="300038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Performance</a:t>
            </a:r>
          </a:p>
          <a:p>
            <a:pPr marL="300038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altLang="en-GB" sz="1300"/>
              <a:t>Security</a:t>
            </a:r>
            <a:endParaRPr lang="en-US" sz="1300"/>
          </a:p>
          <a:p>
            <a:pPr marL="300038" lvl="1" indent="-228600" defTabSz="457200">
              <a:lnSpc>
                <a:spcPct val="90000"/>
              </a:lnSpc>
              <a:spcAft>
                <a:spcPts val="600"/>
              </a:spcAft>
            </a:pPr>
            <a:r>
              <a:rPr lang="en-US" altLang="en-GB" sz="1300"/>
              <a:t>Scalability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6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5143500"/>
            <a:chOff x="1320800" y="0"/>
            <a:chExt cx="2436813" cy="6858001"/>
          </a:xfrm>
        </p:grpSpPr>
        <p:sp>
          <p:nvSpPr>
            <p:cNvPr id="344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113233" y="811161"/>
            <a:ext cx="2500121" cy="11282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endParaRPr lang="en-US" sz="1800"/>
          </a:p>
          <a:p>
            <a:pPr marL="0" lvl="0" indent="0" defTabSz="457200">
              <a:spcAft>
                <a:spcPts val="0"/>
              </a:spcAft>
            </a:pPr>
            <a:r>
              <a:rPr lang="en-US" sz="1800"/>
              <a:t>SDLC Model</a:t>
            </a:r>
          </a:p>
        </p:txBody>
      </p:sp>
      <p:sp>
        <p:nvSpPr>
          <p:cNvPr id="319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1113233" y="2000249"/>
            <a:ext cx="2500122" cy="23431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Aft>
                <a:spcPts val="600"/>
              </a:spcAft>
              <a:buNone/>
            </a:pPr>
            <a:r>
              <a:rPr lang="en-US" sz="1200" b="1" dirty="0"/>
              <a:t>Waterfall model:</a:t>
            </a:r>
          </a:p>
          <a:p>
            <a:pPr lvl="0" defTabSz="457200">
              <a:spcAft>
                <a:spcPts val="600"/>
              </a:spcAft>
            </a:pPr>
            <a:r>
              <a:rPr lang="en-US" sz="1200" dirty="0"/>
              <a:t>Opted this because we have well defined requirements. Its effectively works for limited people.</a:t>
            </a:r>
          </a:p>
          <a:p>
            <a:pPr marL="0" lvl="0" indent="0" defTabSz="457200"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2" name="Google Shape;106;p16">
            <a:extLst>
              <a:ext uri="{FF2B5EF4-FFF2-40B4-BE49-F238E27FC236}">
                <a16:creationId xmlns:a16="http://schemas.microsoft.com/office/drawing/2014/main" id="{14238239-6152-56DD-8907-6B6263BABB3A}"/>
              </a:ext>
            </a:extLst>
          </p:cNvPr>
          <p:cNvPicPr preferRelativeResize="0"/>
          <p:nvPr/>
        </p:nvPicPr>
        <p:blipFill rotWithShape="1">
          <a:blip r:embed="rId4"/>
          <a:srcRect l="6574" t="26488" r="36992" b="18189"/>
          <a:stretch>
            <a:fillRect/>
          </a:stretch>
        </p:blipFill>
        <p:spPr>
          <a:xfrm>
            <a:off x="3946524" y="975307"/>
            <a:ext cx="4680743" cy="286787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23849" y="3325499"/>
            <a:ext cx="5560217" cy="67361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Aft>
                <a:spcPts val="0"/>
              </a:spcAft>
            </a:pPr>
            <a:r>
              <a:rPr lang="en-US" sz="3600" dirty="0"/>
              <a:t>Work breakdown Structure</a:t>
            </a:r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7170BBB6-C8A1-2A8D-F71E-8016AD4BC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21" y="634462"/>
            <a:ext cx="7549969" cy="256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598497" y="275573"/>
            <a:ext cx="2834152" cy="11586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000" dirty="0"/>
              <a:t>Project Planning</a:t>
            </a:r>
            <a:br>
              <a:rPr lang="en-US" sz="3000" dirty="0"/>
            </a:br>
            <a:r>
              <a:rPr lang="en-US" sz="3000" dirty="0"/>
              <a:t>and Roles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FE5655F-9E0C-87C7-F223-0C7EF4B5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02" y="79513"/>
            <a:ext cx="5633012" cy="4779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561326" y="3401855"/>
            <a:ext cx="2834152" cy="6423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Aft>
                <a:spcPts val="0"/>
              </a:spcAft>
            </a:pPr>
            <a:r>
              <a:rPr lang="en-US" sz="3000" dirty="0"/>
              <a:t>Burndown Chart</a:t>
            </a:r>
          </a:p>
        </p:txBody>
      </p:sp>
      <p:pic>
        <p:nvPicPr>
          <p:cNvPr id="2" name="Picture 1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4F65861B-B163-19A5-A8BE-20AE2FC1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9779" y="1305374"/>
            <a:ext cx="5630294" cy="33781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031306" y="486697"/>
            <a:ext cx="2595961" cy="251050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Aft>
                <a:spcPts val="0"/>
              </a:spcAft>
            </a:pPr>
            <a:r>
              <a:rPr lang="en-US" sz="3600"/>
              <a:t>ER Diagram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036" y="-3572"/>
            <a:ext cx="3761187" cy="5147072"/>
            <a:chOff x="2928938" y="-4763"/>
            <a:chExt cx="5014912" cy="6862763"/>
          </a:xfrm>
        </p:grpSpPr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19" y="486698"/>
            <a:ext cx="5140825" cy="3923973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87A2CFC-8DD8-AC45-72DE-EF1170432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1" y="1120550"/>
            <a:ext cx="4873535" cy="281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941909" y="3397155"/>
            <a:ext cx="2890286" cy="871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</a:pPr>
            <a:r>
              <a:rPr lang="en-US" sz="3200" dirty="0"/>
              <a:t>UML Diagram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743BBA9-A014-9515-582B-5CDBEEC71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200" y="67485"/>
            <a:ext cx="6715440" cy="3357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52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367</TotalTime>
  <Words>184</Words>
  <Application>Microsoft Office PowerPoint</Application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Arial</vt:lpstr>
      <vt:lpstr>Parallax</vt:lpstr>
      <vt:lpstr>Smash Tourni Application </vt:lpstr>
      <vt:lpstr>Introduction  </vt:lpstr>
      <vt:lpstr>Requirements</vt:lpstr>
      <vt:lpstr> SDLC Model</vt:lpstr>
      <vt:lpstr>Work breakdown Structure</vt:lpstr>
      <vt:lpstr>Project Planning and Roles</vt:lpstr>
      <vt:lpstr>Burndown Chart</vt:lpstr>
      <vt:lpstr>ER Diagram</vt:lpstr>
      <vt:lpstr>UML Diagram</vt:lpstr>
      <vt:lpstr>IMPLEMENTATION</vt:lpstr>
      <vt:lpstr>Testing</vt:lpstr>
      <vt:lpstr>Maintenance</vt:lpstr>
      <vt:lpstr>Future Scope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Library Application </dc:title>
  <dc:creator/>
  <cp:lastModifiedBy>Nori Nagaraja Meher</cp:lastModifiedBy>
  <cp:revision>51</cp:revision>
  <dcterms:created xsi:type="dcterms:W3CDTF">2023-11-28T19:55:22Z</dcterms:created>
  <dcterms:modified xsi:type="dcterms:W3CDTF">2023-12-01T01:16:35Z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