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87" r:id="rId1"/>
  </p:sldMasterIdLst>
  <p:notesMasterIdLst>
    <p:notesMasterId r:id="rId18"/>
  </p:notesMasterIdLst>
  <p:sldIdLst>
    <p:sldId id="256" r:id="rId2"/>
    <p:sldId id="257" r:id="rId3"/>
    <p:sldId id="277" r:id="rId4"/>
    <p:sldId id="258" r:id="rId5"/>
    <p:sldId id="266" r:id="rId6"/>
    <p:sldId id="259" r:id="rId7"/>
    <p:sldId id="260" r:id="rId8"/>
    <p:sldId id="268" r:id="rId9"/>
    <p:sldId id="270" r:id="rId10"/>
    <p:sldId id="280" r:id="rId11"/>
    <p:sldId id="279" r:id="rId12"/>
    <p:sldId id="273" r:id="rId13"/>
    <p:sldId id="274" r:id="rId14"/>
    <p:sldId id="276" r:id="rId15"/>
    <p:sldId id="281" r:id="rId16"/>
    <p:sldId id="264" r:id="rId17"/>
  </p:sldIdLst>
  <p:sldSz cx="9144000" cy="5143500" type="screen16x9"/>
  <p:notesSz cx="6858000" cy="9144000"/>
  <p:embeddedFontLst>
    <p:embeddedFont>
      <p:font typeface="Calibri" panose="020F0502020204030204" pitchFamily="34" charset="0"/>
      <p:regular r:id="rId19"/>
      <p:bold r:id="rId20"/>
      <p:italic r:id="rId21"/>
      <p:boldItalic r:id="rId22"/>
    </p:embeddedFont>
    <p:embeddedFont>
      <p:font typeface="Raleway" panose="020B0503030101060003" pitchFamily="34" charset="0"/>
      <p:regular r:id="rId23"/>
      <p:bold r:id="rId24"/>
      <p:italic r:id="rId25"/>
      <p:boldItalic r:id="rId26"/>
    </p:embeddedFont>
    <p:embeddedFont>
      <p:font typeface="Calibri Light" panose="020F0302020204030204" pitchFamily="34" charset="0"/>
      <p:regular r:id="rId27"/>
      <p:italic r:id="rId28"/>
    </p:embeddedFont>
    <p:embeddedFont>
      <p:font typeface="Raleway Thin" panose="020B0203030101060003" pitchFamily="34" charset="0"/>
      <p:regular r:id="rId29"/>
      <p:italic r:id="rId30"/>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102" d="100"/>
          <a:sy n="102" d="100"/>
        </p:scale>
        <p:origin x="-456" y="22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font" Target="fonts/font3.fntdata"/><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font" Target="fonts/font1.fntdata"/><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font" Target="fonts/font1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1pPr>
            <a:lvl2pPr marL="914400" marR="0" lvl="1"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2pPr>
            <a:lvl3pPr marL="1371600" marR="0" lvl="2"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3pPr>
            <a:lvl4pPr marL="1828800" marR="0" lvl="3"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4pPr>
            <a:lvl5pPr marL="2286000" marR="0" lvl="4"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5pPr>
            <a:lvl6pPr marL="2743200" marR="0" lvl="5"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6pPr>
            <a:lvl7pPr marL="3200400" marR="0" lvl="6"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7pPr>
            <a:lvl8pPr marL="3657600" marR="0" lvl="7"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8pPr>
            <a:lvl9pPr marL="4114800" marR="0" lvl="8"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587493140"/>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7" name="Google Shape;57;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c08d8d1385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7" name="Google Shape;87;gc08d8d1385_0_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14585826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c08d8d1385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7" name="Google Shape;87;gc08d8d1385_0_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13952111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c08d8d1385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7" name="Google Shape;87;gc08d8d1385_0_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21295970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c08d8d1385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7" name="Google Shape;87;gc08d8d1385_0_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38025689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c08d8d1385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7" name="Google Shape;87;gc08d8d1385_0_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39694028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c08d8d1385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7" name="Google Shape;87;gc08d8d1385_0_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104428492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c08d8d1385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1" name="Google Shape;121;gc08d8d1385_0_5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3" name="Google Shape;63;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0" name="Google Shape;70;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4106799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0" name="Google Shape;70;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0" name="Google Shape;70;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22934151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c08d8d1385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8" name="Google Shape;78;gc08d8d1385_0_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c08d8d1385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7" name="Google Shape;87;gc08d8d1385_0_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c08d8d1385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7" name="Google Shape;87;gc08d8d1385_0_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23561335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c08d8d1385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7" name="Google Shape;87;gc08d8d1385_0_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31958263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569214"/>
            <a:ext cx="7543800" cy="2674620"/>
          </a:xfrm>
        </p:spPr>
        <p:txBody>
          <a:bodyPr anchor="b">
            <a:normAutofit/>
          </a:bodyPr>
          <a:lstStyle>
            <a:lvl1pPr algn="l">
              <a:lnSpc>
                <a:spcPct val="85000"/>
              </a:lnSpc>
              <a:defRPr sz="6000" spc="-38"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825038" y="3341715"/>
            <a:ext cx="7543800" cy="857250"/>
          </a:xfrm>
        </p:spPr>
        <p:txBody>
          <a:bodyPr lIns="91440" rIns="91440">
            <a:normAutofit/>
          </a:bodyPr>
          <a:lstStyle>
            <a:lvl1pPr marL="0" indent="0" algn="l">
              <a:buNone/>
              <a:defRPr sz="1800" cap="all" spc="150" baseline="0">
                <a:solidFill>
                  <a:schemeClr val="tx2"/>
                </a:solidFill>
                <a:latin typeface="+mj-lt"/>
              </a:defRPr>
            </a:lvl1pPr>
            <a:lvl2pPr marL="342900" indent="0" algn="ctr">
              <a:buNone/>
              <a:defRPr sz="18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3/24/2021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 smtClean="0"/>
              <a:t>‹#›</a:t>
            </a:fld>
            <a:endParaRPr lang="en"/>
          </a:p>
        </p:txBody>
      </p:sp>
      <p:cxnSp>
        <p:nvCxnSpPr>
          <p:cNvPr id="9" name="Straight Connector 8"/>
          <p:cNvCxnSpPr/>
          <p:nvPr/>
        </p:nvCxnSpPr>
        <p:spPr>
          <a:xfrm>
            <a:off x="905744" y="325755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6338855"/>
      </p:ext>
    </p:extLst>
  </p:cSld>
  <p:clrMapOvr>
    <a:masterClrMapping/>
  </p:clrMapOvr>
  <p:timing>
    <p:tnLst>
      <p:par>
        <p:cTn id="1" dur="indefinite" restart="never" nodeType="tmRoot"/>
      </p:par>
    </p:tnLst>
  </p:timing>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3/24/2021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789031202"/>
      </p:ext>
    </p:extLst>
  </p:cSld>
  <p:clrMapOvr>
    <a:masterClrMapping/>
  </p:clrMapOvr>
  <p:timing>
    <p:tnLst>
      <p:par>
        <p:cTn id="1" dur="indefinite" restart="never" nodeType="tmRoot"/>
      </p:par>
    </p:tnLst>
  </p:timing>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311084"/>
            <a:ext cx="1971675" cy="4318066"/>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11083"/>
            <a:ext cx="5800725" cy="4318067"/>
          </a:xfrm>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3/24/2021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469999810"/>
      </p:ext>
    </p:extLst>
  </p:cSld>
  <p:clrMapOvr>
    <a:masterClrMapping/>
  </p:clrMapOvr>
  <p:timing>
    <p:tnLst>
      <p:par>
        <p:cTn id="1" dur="indefinite" restart="never" nodeType="tmRoot"/>
      </p:par>
    </p:tnLst>
  </p:timing>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chemeClr val="accent1"/>
        </a:solidFill>
        <a:effectLst/>
      </p:bgPr>
    </p:bg>
    <p:spTree>
      <p:nvGrpSpPr>
        <p:cNvPr id="1" name="Shape 9"/>
        <p:cNvGrpSpPr/>
        <p:nvPr/>
      </p:nvGrpSpPr>
      <p:grpSpPr>
        <a:xfrm>
          <a:off x="0" y="0"/>
          <a:ext cx="0" cy="0"/>
          <a:chOff x="0" y="0"/>
          <a:chExt cx="0" cy="0"/>
        </a:xfrm>
      </p:grpSpPr>
      <p:sp>
        <p:nvSpPr>
          <p:cNvPr id="11" name="Google Shape;11;p2"/>
          <p:cNvSpPr txBox="1">
            <a:spLocks noGrp="1"/>
          </p:cNvSpPr>
          <p:nvPr>
            <p:ph type="ctrTitle"/>
          </p:nvPr>
        </p:nvSpPr>
        <p:spPr>
          <a:xfrm>
            <a:off x="685800" y="3287213"/>
            <a:ext cx="7772400" cy="11598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rgbClr val="CC4125"/>
              </a:buClr>
              <a:buSzPts val="6000"/>
              <a:buNone/>
              <a:defRPr sz="6000">
                <a:solidFill>
                  <a:srgbClr val="CC4125"/>
                </a:solidFill>
              </a:defRPr>
            </a:lvl1pPr>
            <a:lvl2pPr lvl="1" algn="l">
              <a:lnSpc>
                <a:spcPct val="100000"/>
              </a:lnSpc>
              <a:spcBef>
                <a:spcPts val="0"/>
              </a:spcBef>
              <a:spcAft>
                <a:spcPts val="0"/>
              </a:spcAft>
              <a:buClr>
                <a:srgbClr val="CC4125"/>
              </a:buClr>
              <a:buSzPts val="6000"/>
              <a:buNone/>
              <a:defRPr sz="6000">
                <a:solidFill>
                  <a:srgbClr val="CC4125"/>
                </a:solidFill>
              </a:defRPr>
            </a:lvl2pPr>
            <a:lvl3pPr lvl="2" algn="l">
              <a:lnSpc>
                <a:spcPct val="100000"/>
              </a:lnSpc>
              <a:spcBef>
                <a:spcPts val="0"/>
              </a:spcBef>
              <a:spcAft>
                <a:spcPts val="0"/>
              </a:spcAft>
              <a:buClr>
                <a:srgbClr val="CC4125"/>
              </a:buClr>
              <a:buSzPts val="6000"/>
              <a:buNone/>
              <a:defRPr sz="6000">
                <a:solidFill>
                  <a:srgbClr val="CC4125"/>
                </a:solidFill>
              </a:defRPr>
            </a:lvl3pPr>
            <a:lvl4pPr lvl="3" algn="l">
              <a:lnSpc>
                <a:spcPct val="100000"/>
              </a:lnSpc>
              <a:spcBef>
                <a:spcPts val="0"/>
              </a:spcBef>
              <a:spcAft>
                <a:spcPts val="0"/>
              </a:spcAft>
              <a:buClr>
                <a:srgbClr val="CC4125"/>
              </a:buClr>
              <a:buSzPts val="6000"/>
              <a:buNone/>
              <a:defRPr sz="6000">
                <a:solidFill>
                  <a:srgbClr val="CC4125"/>
                </a:solidFill>
              </a:defRPr>
            </a:lvl4pPr>
            <a:lvl5pPr lvl="4" algn="l">
              <a:lnSpc>
                <a:spcPct val="100000"/>
              </a:lnSpc>
              <a:spcBef>
                <a:spcPts val="0"/>
              </a:spcBef>
              <a:spcAft>
                <a:spcPts val="0"/>
              </a:spcAft>
              <a:buClr>
                <a:srgbClr val="CC4125"/>
              </a:buClr>
              <a:buSzPts val="6000"/>
              <a:buNone/>
              <a:defRPr sz="6000">
                <a:solidFill>
                  <a:srgbClr val="CC4125"/>
                </a:solidFill>
              </a:defRPr>
            </a:lvl5pPr>
            <a:lvl6pPr lvl="5" algn="l">
              <a:lnSpc>
                <a:spcPct val="100000"/>
              </a:lnSpc>
              <a:spcBef>
                <a:spcPts val="0"/>
              </a:spcBef>
              <a:spcAft>
                <a:spcPts val="0"/>
              </a:spcAft>
              <a:buClr>
                <a:srgbClr val="CC4125"/>
              </a:buClr>
              <a:buSzPts val="6000"/>
              <a:buNone/>
              <a:defRPr sz="6000">
                <a:solidFill>
                  <a:srgbClr val="CC4125"/>
                </a:solidFill>
              </a:defRPr>
            </a:lvl6pPr>
            <a:lvl7pPr lvl="6" algn="l">
              <a:lnSpc>
                <a:spcPct val="100000"/>
              </a:lnSpc>
              <a:spcBef>
                <a:spcPts val="0"/>
              </a:spcBef>
              <a:spcAft>
                <a:spcPts val="0"/>
              </a:spcAft>
              <a:buClr>
                <a:srgbClr val="CC4125"/>
              </a:buClr>
              <a:buSzPts val="6000"/>
              <a:buNone/>
              <a:defRPr sz="6000">
                <a:solidFill>
                  <a:srgbClr val="CC4125"/>
                </a:solidFill>
              </a:defRPr>
            </a:lvl7pPr>
            <a:lvl8pPr lvl="7" algn="l">
              <a:lnSpc>
                <a:spcPct val="100000"/>
              </a:lnSpc>
              <a:spcBef>
                <a:spcPts val="0"/>
              </a:spcBef>
              <a:spcAft>
                <a:spcPts val="0"/>
              </a:spcAft>
              <a:buClr>
                <a:srgbClr val="CC4125"/>
              </a:buClr>
              <a:buSzPts val="6000"/>
              <a:buNone/>
              <a:defRPr sz="6000">
                <a:solidFill>
                  <a:srgbClr val="CC4125"/>
                </a:solidFill>
              </a:defRPr>
            </a:lvl8pPr>
            <a:lvl9pPr lvl="8" algn="l">
              <a:lnSpc>
                <a:spcPct val="100000"/>
              </a:lnSpc>
              <a:spcBef>
                <a:spcPts val="0"/>
              </a:spcBef>
              <a:spcAft>
                <a:spcPts val="0"/>
              </a:spcAft>
              <a:buClr>
                <a:srgbClr val="CC4125"/>
              </a:buClr>
              <a:buSzPts val="6000"/>
              <a:buNone/>
              <a:defRPr sz="6000">
                <a:solidFill>
                  <a:srgbClr val="CC4125"/>
                </a:solidFill>
              </a:defRPr>
            </a:lvl9pPr>
          </a:lstStyle>
          <a:p>
            <a:endParaRPr/>
          </a:p>
        </p:txBody>
      </p:sp>
    </p:spTree>
    <p:extLst>
      <p:ext uri="{BB962C8B-B14F-4D97-AF65-F5344CB8AC3E}">
        <p14:creationId xmlns:p14="http://schemas.microsoft.com/office/powerpoint/2010/main" val="17405358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 1 column" type="tx">
  <p:cSld name="Title + 1 column">
    <p:spTree>
      <p:nvGrpSpPr>
        <p:cNvPr id="1" name="Shape 17"/>
        <p:cNvGrpSpPr/>
        <p:nvPr/>
      </p:nvGrpSpPr>
      <p:grpSpPr>
        <a:xfrm>
          <a:off x="0" y="0"/>
          <a:ext cx="0" cy="0"/>
          <a:chOff x="0" y="0"/>
          <a:chExt cx="0" cy="0"/>
        </a:xfrm>
      </p:grpSpPr>
      <p:sp>
        <p:nvSpPr>
          <p:cNvPr id="19" name="Google Shape;19;p4"/>
          <p:cNvSpPr txBox="1">
            <a:spLocks noGrp="1"/>
          </p:cNvSpPr>
          <p:nvPr>
            <p:ph type="title"/>
          </p:nvPr>
        </p:nvSpPr>
        <p:spPr>
          <a:xfrm>
            <a:off x="922000" y="891775"/>
            <a:ext cx="6866100" cy="85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5800"/>
              <a:buNone/>
              <a:defRPr/>
            </a:lvl1pPr>
            <a:lvl2pPr lvl="1" algn="l">
              <a:lnSpc>
                <a:spcPct val="100000"/>
              </a:lnSpc>
              <a:spcBef>
                <a:spcPts val="0"/>
              </a:spcBef>
              <a:spcAft>
                <a:spcPts val="0"/>
              </a:spcAft>
              <a:buSzPts val="5800"/>
              <a:buNone/>
              <a:defRPr/>
            </a:lvl2pPr>
            <a:lvl3pPr lvl="2" algn="l">
              <a:lnSpc>
                <a:spcPct val="100000"/>
              </a:lnSpc>
              <a:spcBef>
                <a:spcPts val="0"/>
              </a:spcBef>
              <a:spcAft>
                <a:spcPts val="0"/>
              </a:spcAft>
              <a:buSzPts val="5800"/>
              <a:buNone/>
              <a:defRPr/>
            </a:lvl3pPr>
            <a:lvl4pPr lvl="3" algn="l">
              <a:lnSpc>
                <a:spcPct val="100000"/>
              </a:lnSpc>
              <a:spcBef>
                <a:spcPts val="0"/>
              </a:spcBef>
              <a:spcAft>
                <a:spcPts val="0"/>
              </a:spcAft>
              <a:buSzPts val="5800"/>
              <a:buNone/>
              <a:defRPr/>
            </a:lvl4pPr>
            <a:lvl5pPr lvl="4" algn="l">
              <a:lnSpc>
                <a:spcPct val="100000"/>
              </a:lnSpc>
              <a:spcBef>
                <a:spcPts val="0"/>
              </a:spcBef>
              <a:spcAft>
                <a:spcPts val="0"/>
              </a:spcAft>
              <a:buSzPts val="5800"/>
              <a:buNone/>
              <a:defRPr/>
            </a:lvl5pPr>
            <a:lvl6pPr lvl="5" algn="l">
              <a:lnSpc>
                <a:spcPct val="100000"/>
              </a:lnSpc>
              <a:spcBef>
                <a:spcPts val="0"/>
              </a:spcBef>
              <a:spcAft>
                <a:spcPts val="0"/>
              </a:spcAft>
              <a:buSzPts val="5800"/>
              <a:buNone/>
              <a:defRPr/>
            </a:lvl6pPr>
            <a:lvl7pPr lvl="6" algn="l">
              <a:lnSpc>
                <a:spcPct val="100000"/>
              </a:lnSpc>
              <a:spcBef>
                <a:spcPts val="0"/>
              </a:spcBef>
              <a:spcAft>
                <a:spcPts val="0"/>
              </a:spcAft>
              <a:buSzPts val="5800"/>
              <a:buNone/>
              <a:defRPr/>
            </a:lvl7pPr>
            <a:lvl8pPr lvl="7" algn="l">
              <a:lnSpc>
                <a:spcPct val="100000"/>
              </a:lnSpc>
              <a:spcBef>
                <a:spcPts val="0"/>
              </a:spcBef>
              <a:spcAft>
                <a:spcPts val="0"/>
              </a:spcAft>
              <a:buSzPts val="5800"/>
              <a:buNone/>
              <a:defRPr/>
            </a:lvl8pPr>
            <a:lvl9pPr lvl="8" algn="l">
              <a:lnSpc>
                <a:spcPct val="100000"/>
              </a:lnSpc>
              <a:spcBef>
                <a:spcPts val="0"/>
              </a:spcBef>
              <a:spcAft>
                <a:spcPts val="0"/>
              </a:spcAft>
              <a:buSzPts val="5800"/>
              <a:buNone/>
              <a:defRPr/>
            </a:lvl9pPr>
          </a:lstStyle>
          <a:p>
            <a:endParaRPr/>
          </a:p>
        </p:txBody>
      </p:sp>
      <p:sp>
        <p:nvSpPr>
          <p:cNvPr id="20" name="Google Shape;20;p4"/>
          <p:cNvSpPr txBox="1">
            <a:spLocks noGrp="1"/>
          </p:cNvSpPr>
          <p:nvPr>
            <p:ph type="body" idx="1"/>
          </p:nvPr>
        </p:nvSpPr>
        <p:spPr>
          <a:xfrm>
            <a:off x="922000" y="1885951"/>
            <a:ext cx="6866100" cy="2366100"/>
          </a:xfrm>
          <a:prstGeom prst="rect">
            <a:avLst/>
          </a:prstGeom>
          <a:noFill/>
          <a:ln>
            <a:noFill/>
          </a:ln>
        </p:spPr>
        <p:txBody>
          <a:bodyPr spcFirstLastPara="1" wrap="square" lIns="91425" tIns="91425" rIns="91425" bIns="91425" anchor="t" anchorCtr="0">
            <a:noAutofit/>
          </a:bodyPr>
          <a:lstStyle>
            <a:lvl1pPr marL="457200" lvl="0" indent="-342900" algn="l">
              <a:lnSpc>
                <a:spcPct val="100000"/>
              </a:lnSpc>
              <a:spcBef>
                <a:spcPts val="600"/>
              </a:spcBef>
              <a:spcAft>
                <a:spcPts val="0"/>
              </a:spcAft>
              <a:buClr>
                <a:srgbClr val="FFB600"/>
              </a:buClr>
              <a:buSzPts val="1800"/>
              <a:buChar char="●"/>
              <a:defRPr/>
            </a:lvl1pPr>
            <a:lvl2pPr marL="914400" lvl="1" indent="-342900" algn="l">
              <a:lnSpc>
                <a:spcPct val="100000"/>
              </a:lnSpc>
              <a:spcBef>
                <a:spcPts val="0"/>
              </a:spcBef>
              <a:spcAft>
                <a:spcPts val="0"/>
              </a:spcAft>
              <a:buClr>
                <a:srgbClr val="FFB600"/>
              </a:buClr>
              <a:buSzPts val="1800"/>
              <a:buChar char="○"/>
              <a:defRPr/>
            </a:lvl2pPr>
            <a:lvl3pPr marL="1371600" lvl="2" indent="-342900" algn="l">
              <a:lnSpc>
                <a:spcPct val="100000"/>
              </a:lnSpc>
              <a:spcBef>
                <a:spcPts val="0"/>
              </a:spcBef>
              <a:spcAft>
                <a:spcPts val="0"/>
              </a:spcAft>
              <a:buClr>
                <a:srgbClr val="FFB600"/>
              </a:buClr>
              <a:buSzPts val="1800"/>
              <a:buChar char="■"/>
              <a:defRPr/>
            </a:lvl3pPr>
            <a:lvl4pPr marL="1828800" lvl="3" indent="-342900" algn="l">
              <a:lnSpc>
                <a:spcPct val="100000"/>
              </a:lnSpc>
              <a:spcBef>
                <a:spcPts val="0"/>
              </a:spcBef>
              <a:spcAft>
                <a:spcPts val="0"/>
              </a:spcAft>
              <a:buSzPts val="1800"/>
              <a:buChar char="●"/>
              <a:defRPr/>
            </a:lvl4pPr>
            <a:lvl5pPr marL="2286000" lvl="4" indent="-342900" algn="l">
              <a:lnSpc>
                <a:spcPct val="100000"/>
              </a:lnSpc>
              <a:spcBef>
                <a:spcPts val="0"/>
              </a:spcBef>
              <a:spcAft>
                <a:spcPts val="0"/>
              </a:spcAft>
              <a:buSzPts val="1800"/>
              <a:buChar char="○"/>
              <a:defRPr/>
            </a:lvl5pPr>
            <a:lvl6pPr marL="2743200" lvl="5" indent="-342900" algn="l">
              <a:lnSpc>
                <a:spcPct val="100000"/>
              </a:lnSpc>
              <a:spcBef>
                <a:spcPts val="0"/>
              </a:spcBef>
              <a:spcAft>
                <a:spcPts val="0"/>
              </a:spcAft>
              <a:buSzPts val="1800"/>
              <a:buChar char="■"/>
              <a:defRPr/>
            </a:lvl6pPr>
            <a:lvl7pPr marL="3200400" lvl="6" indent="-342900" algn="l">
              <a:lnSpc>
                <a:spcPct val="100000"/>
              </a:lnSpc>
              <a:spcBef>
                <a:spcPts val="0"/>
              </a:spcBef>
              <a:spcAft>
                <a:spcPts val="0"/>
              </a:spcAft>
              <a:buSzPts val="1800"/>
              <a:buChar char="●"/>
              <a:defRPr/>
            </a:lvl7pPr>
            <a:lvl8pPr marL="3657600" lvl="7" indent="-342900" algn="l">
              <a:lnSpc>
                <a:spcPct val="100000"/>
              </a:lnSpc>
              <a:spcBef>
                <a:spcPts val="0"/>
              </a:spcBef>
              <a:spcAft>
                <a:spcPts val="0"/>
              </a:spcAft>
              <a:buSzPts val="1800"/>
              <a:buChar char="○"/>
              <a:defRPr/>
            </a:lvl8pPr>
            <a:lvl9pPr marL="4114800" lvl="8" indent="-342900" algn="l">
              <a:lnSpc>
                <a:spcPct val="100000"/>
              </a:lnSpc>
              <a:spcBef>
                <a:spcPts val="0"/>
              </a:spcBef>
              <a:spcAft>
                <a:spcPts val="0"/>
              </a:spcAft>
              <a:buSzPts val="1800"/>
              <a:buChar char="■"/>
              <a:defRPr/>
            </a:lvl9pPr>
          </a:lstStyle>
          <a:p>
            <a:endParaRPr/>
          </a:p>
        </p:txBody>
      </p:sp>
      <p:sp>
        <p:nvSpPr>
          <p:cNvPr id="21" name="Google Shape;21;p4"/>
          <p:cNvSpPr txBox="1">
            <a:spLocks noGrp="1"/>
          </p:cNvSpPr>
          <p:nvPr>
            <p:ph type="sldNum" idx="12"/>
          </p:nvPr>
        </p:nvSpPr>
        <p:spPr>
          <a:xfrm>
            <a:off x="8604400" y="4590300"/>
            <a:ext cx="539700" cy="553200"/>
          </a:xfrm>
          <a:prstGeom prst="rect">
            <a:avLst/>
          </a:prstGeom>
          <a:no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1300"/>
              <a:buFont typeface="Arial"/>
              <a:buNone/>
              <a:defRPr sz="1300" b="0" i="0" u="none" strike="noStrike" cap="none">
                <a:solidFill>
                  <a:srgbClr val="FFB600"/>
                </a:solidFill>
                <a:latin typeface="Raleway Thin"/>
                <a:ea typeface="Raleway Thin"/>
                <a:cs typeface="Raleway Thin"/>
                <a:sym typeface="Raleway Thin"/>
              </a:defRPr>
            </a:lvl1pPr>
            <a:lvl2pPr marL="0" marR="0" lvl="1" indent="0" algn="ctr">
              <a:lnSpc>
                <a:spcPct val="100000"/>
              </a:lnSpc>
              <a:spcBef>
                <a:spcPts val="0"/>
              </a:spcBef>
              <a:spcAft>
                <a:spcPts val="0"/>
              </a:spcAft>
              <a:buClr>
                <a:srgbClr val="000000"/>
              </a:buClr>
              <a:buSzPts val="1300"/>
              <a:buFont typeface="Arial"/>
              <a:buNone/>
              <a:defRPr sz="1300" b="0" i="0" u="none" strike="noStrike" cap="none">
                <a:solidFill>
                  <a:srgbClr val="FFB600"/>
                </a:solidFill>
                <a:latin typeface="Raleway Thin"/>
                <a:ea typeface="Raleway Thin"/>
                <a:cs typeface="Raleway Thin"/>
                <a:sym typeface="Raleway Thin"/>
              </a:defRPr>
            </a:lvl2pPr>
            <a:lvl3pPr marL="0" marR="0" lvl="2" indent="0" algn="ctr">
              <a:lnSpc>
                <a:spcPct val="100000"/>
              </a:lnSpc>
              <a:spcBef>
                <a:spcPts val="0"/>
              </a:spcBef>
              <a:spcAft>
                <a:spcPts val="0"/>
              </a:spcAft>
              <a:buClr>
                <a:srgbClr val="000000"/>
              </a:buClr>
              <a:buSzPts val="1300"/>
              <a:buFont typeface="Arial"/>
              <a:buNone/>
              <a:defRPr sz="1300" b="0" i="0" u="none" strike="noStrike" cap="none">
                <a:solidFill>
                  <a:srgbClr val="FFB600"/>
                </a:solidFill>
                <a:latin typeface="Raleway Thin"/>
                <a:ea typeface="Raleway Thin"/>
                <a:cs typeface="Raleway Thin"/>
                <a:sym typeface="Raleway Thin"/>
              </a:defRPr>
            </a:lvl3pPr>
            <a:lvl4pPr marL="0" marR="0" lvl="3" indent="0" algn="ctr">
              <a:lnSpc>
                <a:spcPct val="100000"/>
              </a:lnSpc>
              <a:spcBef>
                <a:spcPts val="0"/>
              </a:spcBef>
              <a:spcAft>
                <a:spcPts val="0"/>
              </a:spcAft>
              <a:buClr>
                <a:srgbClr val="000000"/>
              </a:buClr>
              <a:buSzPts val="1300"/>
              <a:buFont typeface="Arial"/>
              <a:buNone/>
              <a:defRPr sz="1300" b="0" i="0" u="none" strike="noStrike" cap="none">
                <a:solidFill>
                  <a:srgbClr val="FFB600"/>
                </a:solidFill>
                <a:latin typeface="Raleway Thin"/>
                <a:ea typeface="Raleway Thin"/>
                <a:cs typeface="Raleway Thin"/>
                <a:sym typeface="Raleway Thin"/>
              </a:defRPr>
            </a:lvl4pPr>
            <a:lvl5pPr marL="0" marR="0" lvl="4" indent="0" algn="ctr">
              <a:lnSpc>
                <a:spcPct val="100000"/>
              </a:lnSpc>
              <a:spcBef>
                <a:spcPts val="0"/>
              </a:spcBef>
              <a:spcAft>
                <a:spcPts val="0"/>
              </a:spcAft>
              <a:buClr>
                <a:srgbClr val="000000"/>
              </a:buClr>
              <a:buSzPts val="1300"/>
              <a:buFont typeface="Arial"/>
              <a:buNone/>
              <a:defRPr sz="1300" b="0" i="0" u="none" strike="noStrike" cap="none">
                <a:solidFill>
                  <a:srgbClr val="FFB600"/>
                </a:solidFill>
                <a:latin typeface="Raleway Thin"/>
                <a:ea typeface="Raleway Thin"/>
                <a:cs typeface="Raleway Thin"/>
                <a:sym typeface="Raleway Thin"/>
              </a:defRPr>
            </a:lvl5pPr>
            <a:lvl6pPr marL="0" marR="0" lvl="5" indent="0" algn="ctr">
              <a:lnSpc>
                <a:spcPct val="100000"/>
              </a:lnSpc>
              <a:spcBef>
                <a:spcPts val="0"/>
              </a:spcBef>
              <a:spcAft>
                <a:spcPts val="0"/>
              </a:spcAft>
              <a:buClr>
                <a:srgbClr val="000000"/>
              </a:buClr>
              <a:buSzPts val="1300"/>
              <a:buFont typeface="Arial"/>
              <a:buNone/>
              <a:defRPr sz="1300" b="0" i="0" u="none" strike="noStrike" cap="none">
                <a:solidFill>
                  <a:srgbClr val="FFB600"/>
                </a:solidFill>
                <a:latin typeface="Raleway Thin"/>
                <a:ea typeface="Raleway Thin"/>
                <a:cs typeface="Raleway Thin"/>
                <a:sym typeface="Raleway Thin"/>
              </a:defRPr>
            </a:lvl6pPr>
            <a:lvl7pPr marL="0" marR="0" lvl="6" indent="0" algn="ctr">
              <a:lnSpc>
                <a:spcPct val="100000"/>
              </a:lnSpc>
              <a:spcBef>
                <a:spcPts val="0"/>
              </a:spcBef>
              <a:spcAft>
                <a:spcPts val="0"/>
              </a:spcAft>
              <a:buClr>
                <a:srgbClr val="000000"/>
              </a:buClr>
              <a:buSzPts val="1300"/>
              <a:buFont typeface="Arial"/>
              <a:buNone/>
              <a:defRPr sz="1300" b="0" i="0" u="none" strike="noStrike" cap="none">
                <a:solidFill>
                  <a:srgbClr val="FFB600"/>
                </a:solidFill>
                <a:latin typeface="Raleway Thin"/>
                <a:ea typeface="Raleway Thin"/>
                <a:cs typeface="Raleway Thin"/>
                <a:sym typeface="Raleway Thin"/>
              </a:defRPr>
            </a:lvl7pPr>
            <a:lvl8pPr marL="0" marR="0" lvl="7" indent="0" algn="ctr">
              <a:lnSpc>
                <a:spcPct val="100000"/>
              </a:lnSpc>
              <a:spcBef>
                <a:spcPts val="0"/>
              </a:spcBef>
              <a:spcAft>
                <a:spcPts val="0"/>
              </a:spcAft>
              <a:buClr>
                <a:srgbClr val="000000"/>
              </a:buClr>
              <a:buSzPts val="1300"/>
              <a:buFont typeface="Arial"/>
              <a:buNone/>
              <a:defRPr sz="1300" b="0" i="0" u="none" strike="noStrike" cap="none">
                <a:solidFill>
                  <a:srgbClr val="FFB600"/>
                </a:solidFill>
                <a:latin typeface="Raleway Thin"/>
                <a:ea typeface="Raleway Thin"/>
                <a:cs typeface="Raleway Thin"/>
                <a:sym typeface="Raleway Thin"/>
              </a:defRPr>
            </a:lvl8pPr>
            <a:lvl9pPr marL="0" marR="0" lvl="8" indent="0" algn="ctr">
              <a:lnSpc>
                <a:spcPct val="100000"/>
              </a:lnSpc>
              <a:spcBef>
                <a:spcPts val="0"/>
              </a:spcBef>
              <a:spcAft>
                <a:spcPts val="0"/>
              </a:spcAft>
              <a:buClr>
                <a:srgbClr val="000000"/>
              </a:buClr>
              <a:buSzPts val="1300"/>
              <a:buFont typeface="Arial"/>
              <a:buNone/>
              <a:defRPr sz="1300" b="0" i="0" u="none" strike="noStrike" cap="none">
                <a:solidFill>
                  <a:srgbClr val="FFB600"/>
                </a:solidFill>
                <a:latin typeface="Raleway Thin"/>
                <a:ea typeface="Raleway Thin"/>
                <a:cs typeface="Raleway Thin"/>
                <a:sym typeface="Raleway Thin"/>
              </a:defRPr>
            </a:lvl9pPr>
          </a:lstStyle>
          <a:p>
            <a:pPr marL="0" lvl="0" indent="0" algn="ct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85037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3/24/2021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022133716"/>
      </p:ext>
    </p:extLst>
  </p:cSld>
  <p:clrMapOvr>
    <a:masterClrMapping/>
  </p:clrMapOvr>
  <p:timing>
    <p:tnLst>
      <p:par>
        <p:cTn id="1" dur="indefinite" restart="never" nodeType="tmRoot"/>
      </p:par>
    </p:tnLst>
  </p:timing>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69214"/>
            <a:ext cx="7543800" cy="2674620"/>
          </a:xfrm>
        </p:spPr>
        <p:txBody>
          <a:bodyPr anchor="b" anchorCtr="0">
            <a:normAutofit/>
          </a:bodyPr>
          <a:lstStyle>
            <a:lvl1pPr>
              <a:lnSpc>
                <a:spcPct val="85000"/>
              </a:lnSpc>
              <a:defRPr sz="6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822960" y="3339846"/>
            <a:ext cx="7543800" cy="857250"/>
          </a:xfrm>
        </p:spPr>
        <p:txBody>
          <a:bodyPr lIns="91440" rIns="91440" anchor="t" anchorCtr="0">
            <a:normAutofit/>
          </a:bodyPr>
          <a:lstStyle>
            <a:lvl1pPr marL="0" indent="0">
              <a:buNone/>
              <a:defRPr sz="1800" cap="all" spc="150" baseline="0">
                <a:solidFill>
                  <a:schemeClr val="tx2"/>
                </a:solidFill>
                <a:latin typeface="+mj-lt"/>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3/24/2021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 smtClean="0"/>
              <a:t>‹#›</a:t>
            </a:fld>
            <a:endParaRPr lang="en"/>
          </a:p>
        </p:txBody>
      </p:sp>
      <p:cxnSp>
        <p:nvCxnSpPr>
          <p:cNvPr id="9" name="Straight Connector 8"/>
          <p:cNvCxnSpPr/>
          <p:nvPr/>
        </p:nvCxnSpPr>
        <p:spPr>
          <a:xfrm>
            <a:off x="905744" y="325755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14034172"/>
      </p:ext>
    </p:extLst>
  </p:cSld>
  <p:clrMapOvr>
    <a:masterClrMapping/>
  </p:clrMapOvr>
  <p:timing>
    <p:tnLst>
      <p:par>
        <p:cTn id="1" dur="indefinite" restart="never" nodeType="tmRoot"/>
      </p:par>
    </p:tnLst>
  </p:timing>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14953"/>
            <a:ext cx="7543800" cy="1088068"/>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22959" y="1384301"/>
            <a:ext cx="3703320" cy="301752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63440" y="1384301"/>
            <a:ext cx="3703320" cy="301752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3/24/2021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187760540"/>
      </p:ext>
    </p:extLst>
  </p:cSld>
  <p:clrMapOvr>
    <a:masterClrMapping/>
  </p:clrMapOvr>
  <p:timing>
    <p:tnLst>
      <p:par>
        <p:cTn id="1" dur="indefinite" restart="never" nodeType="tmRoot"/>
      </p:par>
    </p:tnLst>
  </p:timing>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14953"/>
            <a:ext cx="7543800" cy="1088068"/>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22960" y="1384539"/>
            <a:ext cx="3703320" cy="552212"/>
          </a:xfrm>
        </p:spPr>
        <p:txBody>
          <a:bodyPr lIns="91440" rIns="91440" anchor="ctr">
            <a:normAutofit/>
          </a:bodyPr>
          <a:lstStyle>
            <a:lvl1pPr marL="0" indent="0">
              <a:buNone/>
              <a:defRPr sz="1500" b="0" cap="all"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4" name="Content Placeholder 3"/>
          <p:cNvSpPr>
            <a:spLocks noGrp="1"/>
          </p:cNvSpPr>
          <p:nvPr>
            <p:ph sz="half" idx="2"/>
          </p:nvPr>
        </p:nvSpPr>
        <p:spPr>
          <a:xfrm>
            <a:off x="822960" y="1936751"/>
            <a:ext cx="3703320" cy="253365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63440" y="1384539"/>
            <a:ext cx="3703320" cy="552212"/>
          </a:xfrm>
        </p:spPr>
        <p:txBody>
          <a:bodyPr lIns="91440" rIns="91440" anchor="ctr">
            <a:normAutofit/>
          </a:bodyPr>
          <a:lstStyle>
            <a:lvl1pPr marL="0" indent="0">
              <a:buNone/>
              <a:defRPr sz="1500" b="0" cap="all"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6" name="Content Placeholder 5"/>
          <p:cNvSpPr>
            <a:spLocks noGrp="1"/>
          </p:cNvSpPr>
          <p:nvPr>
            <p:ph sz="quarter" idx="4"/>
          </p:nvPr>
        </p:nvSpPr>
        <p:spPr>
          <a:xfrm>
            <a:off x="4663440" y="1936751"/>
            <a:ext cx="3703320" cy="253365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3/24/2021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157851062"/>
      </p:ext>
    </p:extLst>
  </p:cSld>
  <p:clrMapOvr>
    <a:masterClrMapping/>
  </p:clrMapOvr>
  <p:timing>
    <p:tnLst>
      <p:par>
        <p:cTn id="1" dur="indefinite" restart="never" nodeType="tmRoot"/>
      </p:par>
    </p:tnLst>
  </p:timing>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3/24/2021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744772192"/>
      </p:ext>
    </p:extLst>
  </p:cSld>
  <p:clrMapOvr>
    <a:masterClrMapping/>
  </p:clrMapOvr>
  <p:timing>
    <p:tnLst>
      <p:par>
        <p:cTn id="1" dur="indefinite" restart="never" nodeType="tmRoot"/>
      </p:par>
    </p:tnLst>
  </p:timing>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8A87A34-81AB-432B-8DAE-1953F412C126}" type="datetimeFigureOut">
              <a:rPr lang="en-US" smtClean="0"/>
              <a:t>3/24/2021</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59107498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445769"/>
            <a:ext cx="2400300" cy="1714500"/>
          </a:xfrm>
        </p:spPr>
        <p:txBody>
          <a:bodyPr anchor="b">
            <a:normAutofit/>
          </a:bodyPr>
          <a:lstStyle>
            <a:lvl1pPr>
              <a:defRPr sz="27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3600450" y="548640"/>
            <a:ext cx="4869180" cy="394335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342900" y="2194560"/>
            <a:ext cx="2400300" cy="2534343"/>
          </a:xfrm>
        </p:spPr>
        <p:txBody>
          <a:bodyPr lIns="91440" rIns="91440">
            <a:normAutofit/>
          </a:bodyPr>
          <a:lstStyle>
            <a:lvl1pPr marL="0" indent="0">
              <a:buNone/>
              <a:defRPr sz="1125">
                <a:solidFill>
                  <a:srgbClr val="FFFFFF"/>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Edit Master text styles</a:t>
            </a:r>
          </a:p>
        </p:txBody>
      </p:sp>
      <p:sp>
        <p:nvSpPr>
          <p:cNvPr id="5" name="Date Placeholder 4"/>
          <p:cNvSpPr>
            <a:spLocks noGrp="1"/>
          </p:cNvSpPr>
          <p:nvPr>
            <p:ph type="dt" sz="half" idx="10"/>
          </p:nvPr>
        </p:nvSpPr>
        <p:spPr>
          <a:xfrm>
            <a:off x="349134" y="4844839"/>
            <a:ext cx="1963883" cy="273844"/>
          </a:xfrm>
        </p:spPr>
        <p:txBody>
          <a:bodyPr/>
          <a:lstStyle>
            <a:lvl1pPr algn="l">
              <a:defRPr/>
            </a:lvl1pPr>
          </a:lstStyle>
          <a:p>
            <a:fld id="{48A87A34-81AB-432B-8DAE-1953F412C126}" type="datetimeFigureOut">
              <a:rPr lang="en-US" smtClean="0"/>
              <a:t>3/24/2021</a:t>
            </a:fld>
            <a:endParaRPr lang="en-US" dirty="0"/>
          </a:p>
        </p:txBody>
      </p:sp>
      <p:sp>
        <p:nvSpPr>
          <p:cNvPr id="6" name="Footer Placeholder 5"/>
          <p:cNvSpPr>
            <a:spLocks noGrp="1"/>
          </p:cNvSpPr>
          <p:nvPr>
            <p:ph type="ftr" sz="quarter" idx="11"/>
          </p:nvPr>
        </p:nvSpPr>
        <p:spPr>
          <a:xfrm>
            <a:off x="3600450" y="4844839"/>
            <a:ext cx="3486150" cy="273844"/>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pPr marL="0" lvl="0" indent="0" algn="ct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953713550"/>
      </p:ext>
    </p:extLst>
  </p:cSld>
  <p:clrMapOvr>
    <a:masterClrMapping/>
  </p:clrMapOvr>
  <p:timing>
    <p:tnLst>
      <p:par>
        <p:cTn id="1" dur="indefinite" restart="never" nodeType="tmRoot"/>
      </p:par>
    </p:tnLst>
  </p:timing>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3714750"/>
            <a:ext cx="9141619" cy="14287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368630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3806190"/>
            <a:ext cx="7584948" cy="617220"/>
          </a:xfrm>
        </p:spPr>
        <p:txBody>
          <a:bodyPr lIns="91440" tIns="0" rIns="91440" bIns="0" anchor="b">
            <a:noAutofit/>
          </a:bodyPr>
          <a:lstStyle>
            <a:lvl1pPr>
              <a:defRPr sz="27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2" y="0"/>
            <a:ext cx="9143989" cy="3686307"/>
          </a:xfrm>
          <a:blipFill>
            <a:blip r:embed="rId2"/>
            <a:stretch>
              <a:fillRect/>
            </a:stretch>
          </a:blipFill>
        </p:spPr>
        <p:txBody>
          <a:bodyPr lIns="457200" tIns="457200" anchor="t"/>
          <a:lstStyle>
            <a:lvl1pPr marL="0" indent="0">
              <a:buNone/>
              <a:defRPr sz="2400">
                <a:solidFill>
                  <a:schemeClr val="bg1"/>
                </a:solidFill>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US" dirty="0"/>
          </a:p>
        </p:txBody>
      </p:sp>
      <p:sp>
        <p:nvSpPr>
          <p:cNvPr id="4" name="Text Placeholder 3"/>
          <p:cNvSpPr>
            <a:spLocks noGrp="1"/>
          </p:cNvSpPr>
          <p:nvPr>
            <p:ph type="body" sz="half" idx="2"/>
          </p:nvPr>
        </p:nvSpPr>
        <p:spPr>
          <a:xfrm>
            <a:off x="822960" y="4430267"/>
            <a:ext cx="7584948" cy="445770"/>
          </a:xfrm>
        </p:spPr>
        <p:txBody>
          <a:bodyPr lIns="91440" tIns="0" rIns="91440" bIns="0">
            <a:normAutofit/>
          </a:bodyPr>
          <a:lstStyle>
            <a:lvl1pPr marL="0" indent="0">
              <a:spcBef>
                <a:spcPts val="0"/>
              </a:spcBef>
              <a:spcAft>
                <a:spcPts val="450"/>
              </a:spcAft>
              <a:buNone/>
              <a:defRPr sz="1125">
                <a:solidFill>
                  <a:srgbClr val="FFFFFF"/>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3/24/2021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395507030"/>
      </p:ext>
    </p:extLst>
  </p:cSld>
  <p:clrMapOvr>
    <a:masterClrMapping/>
  </p:clrMapOvr>
  <p:timing>
    <p:tnLst>
      <p:par>
        <p:cTn id="1" dur="indefinite" restart="never" nodeType="tmRoot"/>
      </p:par>
    </p:tnLst>
  </p:timing>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4800600"/>
            <a:ext cx="9144000"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4750737"/>
            <a:ext cx="9144001" cy="494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14953"/>
            <a:ext cx="7543800" cy="1088068"/>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22960" y="1384301"/>
            <a:ext cx="7543800" cy="3017520"/>
          </a:xfrm>
          <a:prstGeom prst="rect">
            <a:avLst/>
          </a:prstGeom>
        </p:spPr>
        <p:txBody>
          <a:bodyPr vert="horz" lIns="0" tIns="45720" rIns="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22961" y="4844839"/>
            <a:ext cx="1854203" cy="273844"/>
          </a:xfrm>
          <a:prstGeom prst="rect">
            <a:avLst/>
          </a:prstGeom>
        </p:spPr>
        <p:txBody>
          <a:bodyPr vert="horz" lIns="91440" tIns="45720" rIns="91440" bIns="45720" rtlCol="0" anchor="ctr"/>
          <a:lstStyle>
            <a:lvl1pPr algn="l">
              <a:defRPr sz="675">
                <a:solidFill>
                  <a:srgbClr val="FFFFFF"/>
                </a:solidFill>
              </a:defRPr>
            </a:lvl1pPr>
          </a:lstStyle>
          <a:p>
            <a:fld id="{48A87A34-81AB-432B-8DAE-1953F412C126}" type="datetimeFigureOut">
              <a:rPr lang="en-US" smtClean="0"/>
              <a:pPr/>
              <a:t>3/24/2021</a:t>
            </a:fld>
            <a:endParaRPr lang="en-US" dirty="0"/>
          </a:p>
        </p:txBody>
      </p:sp>
      <p:sp>
        <p:nvSpPr>
          <p:cNvPr id="5" name="Footer Placeholder 4"/>
          <p:cNvSpPr>
            <a:spLocks noGrp="1"/>
          </p:cNvSpPr>
          <p:nvPr>
            <p:ph type="ftr" sz="quarter" idx="3"/>
          </p:nvPr>
        </p:nvSpPr>
        <p:spPr>
          <a:xfrm>
            <a:off x="2764639" y="4844839"/>
            <a:ext cx="3617103" cy="273844"/>
          </a:xfrm>
          <a:prstGeom prst="rect">
            <a:avLst/>
          </a:prstGeom>
        </p:spPr>
        <p:txBody>
          <a:bodyPr vert="horz" lIns="91440" tIns="45720" rIns="91440" bIns="45720" rtlCol="0" anchor="ctr"/>
          <a:lstStyle>
            <a:lvl1pPr algn="ctr">
              <a:defRPr sz="675"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7425344" y="4844839"/>
            <a:ext cx="984019" cy="273844"/>
          </a:xfrm>
          <a:prstGeom prst="rect">
            <a:avLst/>
          </a:prstGeom>
        </p:spPr>
        <p:txBody>
          <a:bodyPr vert="horz" lIns="91440" tIns="45720" rIns="91440" bIns="45720" rtlCol="0" anchor="ctr"/>
          <a:lstStyle>
            <a:lvl1pPr algn="r">
              <a:defRPr sz="788">
                <a:solidFill>
                  <a:srgbClr val="FFFFFF"/>
                </a:solidFill>
              </a:defRPr>
            </a:lvl1pPr>
          </a:lstStyle>
          <a:p>
            <a:pPr marL="0" lvl="0" indent="0" algn="ctr" rtl="0">
              <a:spcBef>
                <a:spcPts val="0"/>
              </a:spcBef>
              <a:spcAft>
                <a:spcPts val="0"/>
              </a:spcAft>
              <a:buNone/>
            </a:pPr>
            <a:fld id="{00000000-1234-1234-1234-123412341234}" type="slidenum">
              <a:rPr lang="en" smtClean="0"/>
              <a:t>‹#›</a:t>
            </a:fld>
            <a:endParaRPr lang="en"/>
          </a:p>
        </p:txBody>
      </p:sp>
      <p:cxnSp>
        <p:nvCxnSpPr>
          <p:cNvPr id="10" name="Straight Connector 9"/>
          <p:cNvCxnSpPr/>
          <p:nvPr/>
        </p:nvCxnSpPr>
        <p:spPr>
          <a:xfrm>
            <a:off x="895149" y="1303384"/>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0771297"/>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 id="2147483700" r:id="rId13"/>
  </p:sldLayoutIdLst>
  <p:transition>
    <p:fade thruBlk="1"/>
  </p:transition>
  <p:timing>
    <p:tnLst>
      <p:par>
        <p:cTn id="1" dur="indefinite" restart="never" nodeType="tmRoot"/>
      </p:par>
    </p:tnLst>
  </p:timing>
  <p:hf hdr="0" ftr="0" dt="0"/>
  <p:txStyles>
    <p:title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p:titleStyle>
    <p:body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hyperlink" Target="https://nodejs.dev/" TargetMode="External"/><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hyperlink" Target="https://nodejs.dev/" TargetMode="External"/><Relationship Id="rId2" Type="http://schemas.openxmlformats.org/officeDocument/2006/relationships/notesSlide" Target="../notesSlides/notesSlide8.xml"/><Relationship Id="rId1" Type="http://schemas.openxmlformats.org/officeDocument/2006/relationships/slideLayout" Target="../slideLayouts/slideLayout13.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2"/>
          <p:cNvSpPr txBox="1">
            <a:spLocks noGrp="1"/>
          </p:cNvSpPr>
          <p:nvPr>
            <p:ph type="ctrTitle"/>
          </p:nvPr>
        </p:nvSpPr>
        <p:spPr>
          <a:xfrm>
            <a:off x="7712345" y="4785130"/>
            <a:ext cx="1431655" cy="419386"/>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6000"/>
              <a:buNone/>
            </a:pPr>
            <a:r>
              <a:rPr lang="en" sz="2000" dirty="0" smtClean="0">
                <a:solidFill>
                  <a:schemeClr val="bg1"/>
                </a:solidFill>
              </a:rPr>
              <a:t>Coders club</a:t>
            </a:r>
            <a:endParaRPr sz="2000" dirty="0">
              <a:solidFill>
                <a:schemeClr val="bg1"/>
              </a:solidFill>
            </a:endParaRPr>
          </a:p>
        </p:txBody>
      </p:sp>
      <p:sp>
        <p:nvSpPr>
          <p:cNvPr id="60" name="Google Shape;60;p12"/>
          <p:cNvSpPr txBox="1">
            <a:spLocks noGrp="1"/>
          </p:cNvSpPr>
          <p:nvPr>
            <p:ph type="subTitle" idx="4294967295"/>
          </p:nvPr>
        </p:nvSpPr>
        <p:spPr>
          <a:xfrm>
            <a:off x="809275" y="1712940"/>
            <a:ext cx="5348634" cy="921239"/>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600"/>
              </a:spcBef>
              <a:spcAft>
                <a:spcPts val="0"/>
              </a:spcAft>
              <a:buClr>
                <a:srgbClr val="FFB600"/>
              </a:buClr>
              <a:buSzPts val="1800"/>
              <a:buFont typeface="Raleway Thin"/>
              <a:buNone/>
            </a:pPr>
            <a:r>
              <a:rPr lang="en-IN" sz="3600" b="1" dirty="0" smtClean="0">
                <a:solidFill>
                  <a:srgbClr val="FFFFFF"/>
                </a:solidFill>
                <a:latin typeface="Raleway"/>
                <a:ea typeface="Raleway"/>
                <a:cs typeface="Raleway"/>
                <a:sym typeface="Raleway"/>
              </a:rPr>
              <a:t>NodeJS and Modules</a:t>
            </a:r>
            <a:endParaRPr sz="3600" b="1" dirty="0">
              <a:solidFill>
                <a:srgbClr val="FFFFFF"/>
              </a:solidFill>
              <a:latin typeface="Raleway"/>
              <a:ea typeface="Raleway"/>
              <a:cs typeface="Raleway"/>
              <a:sym typeface="Raleway"/>
            </a:endParaRPr>
          </a:p>
          <a:p>
            <a:pPr marL="0" marR="0" lvl="0" indent="0" algn="l" rtl="0">
              <a:lnSpc>
                <a:spcPct val="100000"/>
              </a:lnSpc>
              <a:spcBef>
                <a:spcPts val="600"/>
              </a:spcBef>
              <a:spcAft>
                <a:spcPts val="0"/>
              </a:spcAft>
              <a:buClr>
                <a:schemeClr val="dk1"/>
              </a:buClr>
              <a:buSzPts val="1100"/>
              <a:buFont typeface="Arial"/>
              <a:buNone/>
            </a:pPr>
            <a:endParaRPr sz="3600" b="1" i="0" u="none" strike="noStrike" cap="none" dirty="0">
              <a:solidFill>
                <a:schemeClr val="accent1"/>
              </a:solidFill>
              <a:latin typeface="Raleway Thin"/>
              <a:ea typeface="Raleway Thin"/>
              <a:cs typeface="Raleway Thin"/>
              <a:sym typeface="Raleway Thin"/>
            </a:endParaRPr>
          </a:p>
        </p:txBody>
      </p:sp>
      <p:sp>
        <p:nvSpPr>
          <p:cNvPr id="4" name="TextBox 1"/>
          <p:cNvSpPr txBox="1"/>
          <p:nvPr/>
        </p:nvSpPr>
        <p:spPr>
          <a:xfrm>
            <a:off x="809275" y="718363"/>
            <a:ext cx="7376160" cy="646331"/>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IN" dirty="0" smtClean="0"/>
              <a:t>Department of Computer Science  and Engineering</a:t>
            </a:r>
          </a:p>
          <a:p>
            <a:r>
              <a:rPr lang="en-IN" dirty="0" smtClean="0"/>
              <a:t>Dayananda </a:t>
            </a:r>
            <a:r>
              <a:rPr lang="en-IN" dirty="0" err="1" smtClean="0"/>
              <a:t>Sagar</a:t>
            </a:r>
            <a:r>
              <a:rPr lang="en-IN" dirty="0" smtClean="0"/>
              <a:t> University</a:t>
            </a:r>
            <a:endParaRPr lang="en-IN"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90" name="Google Shape;90;p16"/>
          <p:cNvSpPr txBox="1">
            <a:spLocks noGrp="1"/>
          </p:cNvSpPr>
          <p:nvPr>
            <p:ph type="title"/>
          </p:nvPr>
        </p:nvSpPr>
        <p:spPr>
          <a:xfrm>
            <a:off x="912437" y="345274"/>
            <a:ext cx="7322700" cy="811146"/>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5800"/>
              <a:buNone/>
            </a:pPr>
            <a:r>
              <a:rPr lang="en" sz="3600" dirty="0" smtClean="0">
                <a:latin typeface="Raleway"/>
                <a:ea typeface="Raleway"/>
                <a:cs typeface="Raleway"/>
                <a:sym typeface="Raleway"/>
              </a:rPr>
              <a:t>Problems</a:t>
            </a:r>
            <a:endParaRPr sz="3600" dirty="0">
              <a:solidFill>
                <a:srgbClr val="FF6600"/>
              </a:solidFill>
              <a:latin typeface="Raleway"/>
              <a:ea typeface="Raleway"/>
              <a:cs typeface="Raleway"/>
              <a:sym typeface="Raleway"/>
            </a:endParaRPr>
          </a:p>
        </p:txBody>
      </p:sp>
      <p:sp>
        <p:nvSpPr>
          <p:cNvPr id="92" name="Google Shape;92;p16"/>
          <p:cNvSpPr txBox="1">
            <a:spLocks noGrp="1"/>
          </p:cNvSpPr>
          <p:nvPr>
            <p:ph type="body" idx="1"/>
          </p:nvPr>
        </p:nvSpPr>
        <p:spPr>
          <a:xfrm>
            <a:off x="638276" y="1389648"/>
            <a:ext cx="7228200" cy="3278605"/>
          </a:xfrm>
          <a:prstGeom prst="rect">
            <a:avLst/>
          </a:prstGeom>
          <a:noFill/>
          <a:ln>
            <a:noFill/>
          </a:ln>
        </p:spPr>
        <p:txBody>
          <a:bodyPr spcFirstLastPara="1" wrap="square" lIns="91425" tIns="91425" rIns="91425" bIns="91425" anchor="t" anchorCtr="0">
            <a:noAutofit/>
          </a:bodyPr>
          <a:lstStyle/>
          <a:p>
            <a:pPr lvl="1">
              <a:lnSpc>
                <a:spcPct val="125000"/>
              </a:lnSpc>
              <a:spcBef>
                <a:spcPts val="600"/>
              </a:spcBef>
              <a:buClr>
                <a:srgbClr val="000000"/>
              </a:buClr>
              <a:buFont typeface="Arial" panose="020B0604020202020204" pitchFamily="34" charset="0"/>
              <a:buChar char="•"/>
            </a:pPr>
            <a:endParaRPr lang="en-US" dirty="0" smtClean="0">
              <a:solidFill>
                <a:srgbClr val="000000"/>
              </a:solidFill>
              <a:latin typeface="Raleway"/>
              <a:ea typeface="Raleway"/>
              <a:cs typeface="Raleway"/>
              <a:sym typeface="Raleway"/>
            </a:endParaRPr>
          </a:p>
          <a:p>
            <a:pPr marL="571500" lvl="1" indent="0">
              <a:lnSpc>
                <a:spcPct val="125000"/>
              </a:lnSpc>
              <a:spcBef>
                <a:spcPts val="600"/>
              </a:spcBef>
              <a:buClr>
                <a:srgbClr val="000000"/>
              </a:buClr>
              <a:buNone/>
            </a:pPr>
            <a:endParaRPr dirty="0">
              <a:solidFill>
                <a:srgbClr val="000000"/>
              </a:solidFill>
              <a:latin typeface="Raleway"/>
              <a:ea typeface="Raleway"/>
              <a:cs typeface="Raleway"/>
              <a:sym typeface="Raleway"/>
            </a:endParaRPr>
          </a:p>
        </p:txBody>
      </p:sp>
      <p:sp>
        <p:nvSpPr>
          <p:cNvPr id="7" name="Google Shape;59;p12"/>
          <p:cNvSpPr txBox="1">
            <a:spLocks/>
          </p:cNvSpPr>
          <p:nvPr/>
        </p:nvSpPr>
        <p:spPr>
          <a:xfrm>
            <a:off x="7712345" y="4785130"/>
            <a:ext cx="1431655" cy="419386"/>
          </a:xfrm>
          <a:prstGeom prst="rect">
            <a:avLst/>
          </a:prstGeom>
          <a:noFill/>
          <a:ln>
            <a:noFill/>
          </a:ln>
        </p:spPr>
        <p:txBody>
          <a:bodyPr spcFirstLastPara="1" vert="horz" wrap="square" lIns="91425" tIns="91425" rIns="91425" bIns="91425" rtlCol="0" anchor="b" anchorCtr="0">
            <a:noAutofit/>
          </a:bodyPr>
          <a:lstStyle>
            <a:lvl1pPr lvl="0" algn="l" defTabSz="685800" rtl="0" eaLnBrk="1" latinLnBrk="0" hangingPunct="1">
              <a:lnSpc>
                <a:spcPct val="100000"/>
              </a:lnSpc>
              <a:spcBef>
                <a:spcPts val="0"/>
              </a:spcBef>
              <a:spcAft>
                <a:spcPts val="0"/>
              </a:spcAft>
              <a:buSzPts val="5800"/>
              <a:buNone/>
              <a:defRPr sz="3600" kern="1200" spc="-38" baseline="0">
                <a:solidFill>
                  <a:schemeClr val="tx1">
                    <a:lumMod val="75000"/>
                    <a:lumOff val="25000"/>
                  </a:schemeClr>
                </a:solidFill>
                <a:latin typeface="+mj-lt"/>
                <a:ea typeface="+mj-ea"/>
                <a:cs typeface="+mj-cs"/>
              </a:defRPr>
            </a:lvl1pPr>
            <a:lvl2pPr lvl="1" algn="l">
              <a:lnSpc>
                <a:spcPct val="100000"/>
              </a:lnSpc>
              <a:spcBef>
                <a:spcPts val="0"/>
              </a:spcBef>
              <a:spcAft>
                <a:spcPts val="0"/>
              </a:spcAft>
              <a:buSzPts val="5800"/>
              <a:buNone/>
              <a:defRPr/>
            </a:lvl2pPr>
            <a:lvl3pPr lvl="2" algn="l">
              <a:lnSpc>
                <a:spcPct val="100000"/>
              </a:lnSpc>
              <a:spcBef>
                <a:spcPts val="0"/>
              </a:spcBef>
              <a:spcAft>
                <a:spcPts val="0"/>
              </a:spcAft>
              <a:buSzPts val="5800"/>
              <a:buNone/>
              <a:defRPr/>
            </a:lvl3pPr>
            <a:lvl4pPr lvl="3" algn="l">
              <a:lnSpc>
                <a:spcPct val="100000"/>
              </a:lnSpc>
              <a:spcBef>
                <a:spcPts val="0"/>
              </a:spcBef>
              <a:spcAft>
                <a:spcPts val="0"/>
              </a:spcAft>
              <a:buSzPts val="5800"/>
              <a:buNone/>
              <a:defRPr/>
            </a:lvl4pPr>
            <a:lvl5pPr lvl="4" algn="l">
              <a:lnSpc>
                <a:spcPct val="100000"/>
              </a:lnSpc>
              <a:spcBef>
                <a:spcPts val="0"/>
              </a:spcBef>
              <a:spcAft>
                <a:spcPts val="0"/>
              </a:spcAft>
              <a:buSzPts val="5800"/>
              <a:buNone/>
              <a:defRPr/>
            </a:lvl5pPr>
            <a:lvl6pPr lvl="5" algn="l">
              <a:lnSpc>
                <a:spcPct val="100000"/>
              </a:lnSpc>
              <a:spcBef>
                <a:spcPts val="0"/>
              </a:spcBef>
              <a:spcAft>
                <a:spcPts val="0"/>
              </a:spcAft>
              <a:buSzPts val="5800"/>
              <a:buNone/>
              <a:defRPr/>
            </a:lvl6pPr>
            <a:lvl7pPr lvl="6" algn="l">
              <a:lnSpc>
                <a:spcPct val="100000"/>
              </a:lnSpc>
              <a:spcBef>
                <a:spcPts val="0"/>
              </a:spcBef>
              <a:spcAft>
                <a:spcPts val="0"/>
              </a:spcAft>
              <a:buSzPts val="5800"/>
              <a:buNone/>
              <a:defRPr/>
            </a:lvl7pPr>
            <a:lvl8pPr lvl="7" algn="l">
              <a:lnSpc>
                <a:spcPct val="100000"/>
              </a:lnSpc>
              <a:spcBef>
                <a:spcPts val="0"/>
              </a:spcBef>
              <a:spcAft>
                <a:spcPts val="0"/>
              </a:spcAft>
              <a:buSzPts val="5800"/>
              <a:buNone/>
              <a:defRPr/>
            </a:lvl8pPr>
            <a:lvl9pPr lvl="8" algn="l">
              <a:lnSpc>
                <a:spcPct val="100000"/>
              </a:lnSpc>
              <a:spcBef>
                <a:spcPts val="0"/>
              </a:spcBef>
              <a:spcAft>
                <a:spcPts val="0"/>
              </a:spcAft>
              <a:buSzPts val="5800"/>
              <a:buNone/>
              <a:defRPr/>
            </a:lvl9pPr>
          </a:lstStyle>
          <a:p>
            <a:pPr>
              <a:buSzPts val="6000"/>
            </a:pPr>
            <a:r>
              <a:rPr lang="en-IN" sz="2000" smtClean="0">
                <a:solidFill>
                  <a:schemeClr val="bg1"/>
                </a:solidFill>
              </a:rPr>
              <a:t>Coders club</a:t>
            </a:r>
            <a:endParaRPr lang="en-IN" sz="2000" dirty="0">
              <a:solidFill>
                <a:schemeClr val="bg1"/>
              </a:solidFill>
            </a:endParaRPr>
          </a:p>
        </p:txBody>
      </p:sp>
      <p:sp>
        <p:nvSpPr>
          <p:cNvPr id="5" name="Google Shape;92;p16"/>
          <p:cNvSpPr txBox="1">
            <a:spLocks/>
          </p:cNvSpPr>
          <p:nvPr/>
        </p:nvSpPr>
        <p:spPr>
          <a:xfrm>
            <a:off x="790676" y="1542048"/>
            <a:ext cx="7228200" cy="3278605"/>
          </a:xfrm>
          <a:prstGeom prst="rect">
            <a:avLst/>
          </a:prstGeom>
          <a:noFill/>
          <a:ln>
            <a:noFill/>
          </a:ln>
        </p:spPr>
        <p:txBody>
          <a:bodyPr spcFirstLastPara="1" vert="horz" wrap="square" lIns="91425" tIns="91425" rIns="91425" bIns="91425" rtlCol="0" anchor="t" anchorCtr="0">
            <a:noAutofit/>
          </a:bodyPr>
          <a:lstStyle>
            <a:lvl1pPr marL="457200" lvl="0" indent="-342900" algn="l" defTabSz="685800" rtl="0" eaLnBrk="1" latinLnBrk="0" hangingPunct="1">
              <a:lnSpc>
                <a:spcPct val="100000"/>
              </a:lnSpc>
              <a:spcBef>
                <a:spcPts val="600"/>
              </a:spcBef>
              <a:spcAft>
                <a:spcPts val="0"/>
              </a:spcAft>
              <a:buClr>
                <a:srgbClr val="FFB600"/>
              </a:buClr>
              <a:buSzPts val="1800"/>
              <a:buFont typeface="Calibri" panose="020F0502020204030204" pitchFamily="34" charset="0"/>
              <a:buChar char="●"/>
              <a:defRPr sz="1500" kern="1200">
                <a:solidFill>
                  <a:schemeClr val="tx1">
                    <a:lumMod val="75000"/>
                    <a:lumOff val="25000"/>
                  </a:schemeClr>
                </a:solidFill>
                <a:latin typeface="+mn-lt"/>
                <a:ea typeface="+mn-ea"/>
                <a:cs typeface="+mn-cs"/>
              </a:defRPr>
            </a:lvl1pPr>
            <a:lvl2pPr marL="914400" lvl="1" indent="-342900" algn="l" defTabSz="685800" rtl="0" eaLnBrk="1" latinLnBrk="0" hangingPunct="1">
              <a:lnSpc>
                <a:spcPct val="100000"/>
              </a:lnSpc>
              <a:spcBef>
                <a:spcPts val="0"/>
              </a:spcBef>
              <a:spcAft>
                <a:spcPts val="0"/>
              </a:spcAft>
              <a:buClr>
                <a:srgbClr val="FFB600"/>
              </a:buClr>
              <a:buSzPts val="1800"/>
              <a:buFont typeface="Calibri" pitchFamily="34" charset="0"/>
              <a:buChar char="○"/>
              <a:defRPr sz="1350" kern="1200">
                <a:solidFill>
                  <a:schemeClr val="tx1">
                    <a:lumMod val="75000"/>
                    <a:lumOff val="25000"/>
                  </a:schemeClr>
                </a:solidFill>
                <a:latin typeface="+mn-lt"/>
                <a:ea typeface="+mn-ea"/>
                <a:cs typeface="+mn-cs"/>
              </a:defRPr>
            </a:lvl2pPr>
            <a:lvl3pPr marL="1371600" lvl="2" indent="-342900" algn="l" defTabSz="685800" rtl="0" eaLnBrk="1" latinLnBrk="0" hangingPunct="1">
              <a:lnSpc>
                <a:spcPct val="100000"/>
              </a:lnSpc>
              <a:spcBef>
                <a:spcPts val="0"/>
              </a:spcBef>
              <a:spcAft>
                <a:spcPts val="0"/>
              </a:spcAft>
              <a:buClr>
                <a:srgbClr val="FFB600"/>
              </a:buClr>
              <a:buSzPts val="1800"/>
              <a:buFont typeface="Calibri" pitchFamily="34" charset="0"/>
              <a:buChar char="■"/>
              <a:defRPr sz="1050" kern="1200">
                <a:solidFill>
                  <a:schemeClr val="tx1">
                    <a:lumMod val="75000"/>
                    <a:lumOff val="25000"/>
                  </a:schemeClr>
                </a:solidFill>
                <a:latin typeface="+mn-lt"/>
                <a:ea typeface="+mn-ea"/>
                <a:cs typeface="+mn-cs"/>
              </a:defRPr>
            </a:lvl3pPr>
            <a:lvl4pPr marL="1828800" lvl="3" indent="-342900" algn="l" defTabSz="685800" rtl="0" eaLnBrk="1" latinLnBrk="0" hangingPunct="1">
              <a:lnSpc>
                <a:spcPct val="100000"/>
              </a:lnSpc>
              <a:spcBef>
                <a:spcPts val="0"/>
              </a:spcBef>
              <a:spcAft>
                <a:spcPts val="0"/>
              </a:spcAft>
              <a:buClr>
                <a:schemeClr val="accent1"/>
              </a:buClr>
              <a:buSzPts val="1800"/>
              <a:buFont typeface="Calibri" pitchFamily="34" charset="0"/>
              <a:buChar char="●"/>
              <a:defRPr sz="1050" kern="1200">
                <a:solidFill>
                  <a:schemeClr val="tx1">
                    <a:lumMod val="75000"/>
                    <a:lumOff val="25000"/>
                  </a:schemeClr>
                </a:solidFill>
                <a:latin typeface="+mn-lt"/>
                <a:ea typeface="+mn-ea"/>
                <a:cs typeface="+mn-cs"/>
              </a:defRPr>
            </a:lvl4pPr>
            <a:lvl5pPr marL="2286000" lvl="4" indent="-342900" algn="l" defTabSz="685800" rtl="0" eaLnBrk="1" latinLnBrk="0" hangingPunct="1">
              <a:lnSpc>
                <a:spcPct val="100000"/>
              </a:lnSpc>
              <a:spcBef>
                <a:spcPts val="0"/>
              </a:spcBef>
              <a:spcAft>
                <a:spcPts val="0"/>
              </a:spcAft>
              <a:buClr>
                <a:schemeClr val="accent1"/>
              </a:buClr>
              <a:buSzPts val="1800"/>
              <a:buFont typeface="Calibri" pitchFamily="34" charset="0"/>
              <a:buChar char="○"/>
              <a:defRPr sz="1050" kern="1200">
                <a:solidFill>
                  <a:schemeClr val="tx1">
                    <a:lumMod val="75000"/>
                    <a:lumOff val="25000"/>
                  </a:schemeClr>
                </a:solidFill>
                <a:latin typeface="+mn-lt"/>
                <a:ea typeface="+mn-ea"/>
                <a:cs typeface="+mn-cs"/>
              </a:defRPr>
            </a:lvl5pPr>
            <a:lvl6pPr marL="2743200" lvl="5" indent="-342900" algn="l" defTabSz="685800" rtl="0" eaLnBrk="1" latinLnBrk="0" hangingPunct="1">
              <a:lnSpc>
                <a:spcPct val="100000"/>
              </a:lnSpc>
              <a:spcBef>
                <a:spcPts val="0"/>
              </a:spcBef>
              <a:spcAft>
                <a:spcPts val="0"/>
              </a:spcAft>
              <a:buClr>
                <a:schemeClr val="accent1"/>
              </a:buClr>
              <a:buSzPts val="1800"/>
              <a:buFont typeface="Calibri" pitchFamily="34" charset="0"/>
              <a:buChar char="■"/>
              <a:defRPr sz="1050" kern="1200">
                <a:solidFill>
                  <a:schemeClr val="tx1">
                    <a:lumMod val="75000"/>
                    <a:lumOff val="25000"/>
                  </a:schemeClr>
                </a:solidFill>
                <a:latin typeface="+mn-lt"/>
                <a:ea typeface="+mn-ea"/>
                <a:cs typeface="+mn-cs"/>
              </a:defRPr>
            </a:lvl6pPr>
            <a:lvl7pPr marL="3200400" lvl="6" indent="-342900" algn="l" defTabSz="685800" rtl="0" eaLnBrk="1" latinLnBrk="0" hangingPunct="1">
              <a:lnSpc>
                <a:spcPct val="100000"/>
              </a:lnSpc>
              <a:spcBef>
                <a:spcPts val="0"/>
              </a:spcBef>
              <a:spcAft>
                <a:spcPts val="0"/>
              </a:spcAft>
              <a:buClr>
                <a:schemeClr val="accent1"/>
              </a:buClr>
              <a:buSzPts val="1800"/>
              <a:buFont typeface="Calibri" pitchFamily="34" charset="0"/>
              <a:buChar char="●"/>
              <a:defRPr sz="1050" kern="1200">
                <a:solidFill>
                  <a:schemeClr val="tx1">
                    <a:lumMod val="75000"/>
                    <a:lumOff val="25000"/>
                  </a:schemeClr>
                </a:solidFill>
                <a:latin typeface="+mn-lt"/>
                <a:ea typeface="+mn-ea"/>
                <a:cs typeface="+mn-cs"/>
              </a:defRPr>
            </a:lvl7pPr>
            <a:lvl8pPr marL="3657600" lvl="7" indent="-342900" algn="l" defTabSz="685800" rtl="0" eaLnBrk="1" latinLnBrk="0" hangingPunct="1">
              <a:lnSpc>
                <a:spcPct val="100000"/>
              </a:lnSpc>
              <a:spcBef>
                <a:spcPts val="0"/>
              </a:spcBef>
              <a:spcAft>
                <a:spcPts val="0"/>
              </a:spcAft>
              <a:buClr>
                <a:schemeClr val="accent1"/>
              </a:buClr>
              <a:buSzPts val="1800"/>
              <a:buFont typeface="Calibri" pitchFamily="34" charset="0"/>
              <a:buChar char="○"/>
              <a:defRPr sz="1050" kern="1200">
                <a:solidFill>
                  <a:schemeClr val="tx1">
                    <a:lumMod val="75000"/>
                    <a:lumOff val="25000"/>
                  </a:schemeClr>
                </a:solidFill>
                <a:latin typeface="+mn-lt"/>
                <a:ea typeface="+mn-ea"/>
                <a:cs typeface="+mn-cs"/>
              </a:defRPr>
            </a:lvl8pPr>
            <a:lvl9pPr marL="4114800" lvl="8" indent="-342900" algn="l" defTabSz="685800" rtl="0" eaLnBrk="1" latinLnBrk="0" hangingPunct="1">
              <a:lnSpc>
                <a:spcPct val="100000"/>
              </a:lnSpc>
              <a:spcBef>
                <a:spcPts val="0"/>
              </a:spcBef>
              <a:spcAft>
                <a:spcPts val="0"/>
              </a:spcAft>
              <a:buClr>
                <a:schemeClr val="accent1"/>
              </a:buClr>
              <a:buSzPts val="1800"/>
              <a:buFont typeface="Calibri" pitchFamily="34" charset="0"/>
              <a:buChar char="■"/>
              <a:defRPr sz="1050" kern="1200">
                <a:solidFill>
                  <a:schemeClr val="tx1">
                    <a:lumMod val="75000"/>
                    <a:lumOff val="25000"/>
                  </a:schemeClr>
                </a:solidFill>
                <a:latin typeface="+mn-lt"/>
                <a:ea typeface="+mn-ea"/>
                <a:cs typeface="+mn-cs"/>
              </a:defRPr>
            </a:lvl9pPr>
          </a:lstStyle>
          <a:p>
            <a:pPr lvl="1">
              <a:lnSpc>
                <a:spcPct val="125000"/>
              </a:lnSpc>
              <a:spcBef>
                <a:spcPts val="600"/>
              </a:spcBef>
              <a:buClr>
                <a:srgbClr val="000000"/>
              </a:buClr>
              <a:buFont typeface="Arial" panose="020B0604020202020204" pitchFamily="34" charset="0"/>
              <a:buChar char="•"/>
            </a:pPr>
            <a:r>
              <a:rPr lang="en-US" dirty="0">
                <a:latin typeface="Raleway" panose="020B0604020202020204" charset="0"/>
              </a:rPr>
              <a:t>Write a program to find sum of numbers in </a:t>
            </a:r>
            <a:r>
              <a:rPr lang="en-US" dirty="0" smtClean="0">
                <a:latin typeface="Raleway" panose="020B0604020202020204" charset="0"/>
              </a:rPr>
              <a:t>array</a:t>
            </a:r>
            <a:endParaRPr lang="en-US" dirty="0" smtClean="0">
              <a:solidFill>
                <a:srgbClr val="000000"/>
              </a:solidFill>
              <a:latin typeface="Raleway" panose="020B0604020202020204" charset="0"/>
              <a:ea typeface="Raleway"/>
              <a:cs typeface="Raleway"/>
              <a:sym typeface="Raleway"/>
            </a:endParaRPr>
          </a:p>
          <a:p>
            <a:pPr lvl="1">
              <a:lnSpc>
                <a:spcPct val="125000"/>
              </a:lnSpc>
              <a:spcBef>
                <a:spcPts val="600"/>
              </a:spcBef>
              <a:buClr>
                <a:srgbClr val="000000"/>
              </a:buClr>
              <a:buFont typeface="Arial" panose="020B0604020202020204" pitchFamily="34" charset="0"/>
              <a:buChar char="•"/>
            </a:pPr>
            <a:r>
              <a:rPr lang="en-US" dirty="0" smtClean="0">
                <a:solidFill>
                  <a:srgbClr val="000000"/>
                </a:solidFill>
                <a:latin typeface="Raleway" panose="020B0604020202020204" charset="0"/>
                <a:ea typeface="Raleway"/>
                <a:cs typeface="Raleway"/>
                <a:sym typeface="Raleway"/>
              </a:rPr>
              <a:t>Write a program to print all the elements in array using </a:t>
            </a:r>
            <a:r>
              <a:rPr lang="en-US" dirty="0" err="1" smtClean="0">
                <a:solidFill>
                  <a:srgbClr val="000000"/>
                </a:solidFill>
                <a:latin typeface="Raleway" panose="020B0604020202020204" charset="0"/>
                <a:ea typeface="Raleway"/>
                <a:cs typeface="Raleway"/>
                <a:sym typeface="Raleway"/>
              </a:rPr>
              <a:t>foreach</a:t>
            </a:r>
            <a:r>
              <a:rPr lang="en-US" dirty="0" smtClean="0">
                <a:solidFill>
                  <a:srgbClr val="000000"/>
                </a:solidFill>
                <a:latin typeface="Raleway" panose="020B0604020202020204" charset="0"/>
                <a:ea typeface="Raleway"/>
                <a:cs typeface="Raleway"/>
                <a:sym typeface="Raleway"/>
              </a:rPr>
              <a:t> loop</a:t>
            </a:r>
          </a:p>
          <a:p>
            <a:pPr lvl="1">
              <a:lnSpc>
                <a:spcPct val="125000"/>
              </a:lnSpc>
              <a:spcBef>
                <a:spcPts val="600"/>
              </a:spcBef>
              <a:buClr>
                <a:srgbClr val="000000"/>
              </a:buClr>
              <a:buFont typeface="Arial" panose="020B0604020202020204" pitchFamily="34" charset="0"/>
              <a:buChar char="•"/>
            </a:pPr>
            <a:r>
              <a:rPr lang="en-US" dirty="0" smtClean="0">
                <a:solidFill>
                  <a:srgbClr val="000000"/>
                </a:solidFill>
                <a:latin typeface="Raleway" panose="020B0604020202020204" charset="0"/>
                <a:ea typeface="Raleway"/>
                <a:cs typeface="Raleway"/>
                <a:sym typeface="Raleway"/>
              </a:rPr>
              <a:t>Write a program to generate 20 random numbers between 1 to 100</a:t>
            </a:r>
          </a:p>
          <a:p>
            <a:pPr lvl="1">
              <a:lnSpc>
                <a:spcPct val="125000"/>
              </a:lnSpc>
              <a:spcBef>
                <a:spcPts val="600"/>
              </a:spcBef>
              <a:buClr>
                <a:srgbClr val="000000"/>
              </a:buClr>
              <a:buFont typeface="Arial" panose="020B0604020202020204" pitchFamily="34" charset="0"/>
              <a:buChar char="•"/>
            </a:pPr>
            <a:r>
              <a:rPr lang="en-US" dirty="0" smtClean="0">
                <a:solidFill>
                  <a:srgbClr val="000000"/>
                </a:solidFill>
                <a:latin typeface="Raleway" panose="020B0604020202020204" charset="0"/>
                <a:ea typeface="Raleway"/>
                <a:cs typeface="Raleway"/>
                <a:sym typeface="Raleway"/>
              </a:rPr>
              <a:t>Write a program to check if the given number is  prime number</a:t>
            </a:r>
          </a:p>
          <a:p>
            <a:pPr lvl="1">
              <a:lnSpc>
                <a:spcPct val="125000"/>
              </a:lnSpc>
              <a:spcBef>
                <a:spcPts val="600"/>
              </a:spcBef>
              <a:buClr>
                <a:srgbClr val="000000"/>
              </a:buClr>
              <a:buFont typeface="Arial" panose="020B0604020202020204" pitchFamily="34" charset="0"/>
              <a:buChar char="•"/>
            </a:pPr>
            <a:r>
              <a:rPr lang="en-US" dirty="0" smtClean="0">
                <a:solidFill>
                  <a:srgbClr val="000000"/>
                </a:solidFill>
                <a:latin typeface="Raleway" panose="020B0604020202020204" charset="0"/>
                <a:ea typeface="Raleway"/>
                <a:cs typeface="Raleway"/>
                <a:sym typeface="Raleway"/>
              </a:rPr>
              <a:t>Write a program to check if the given string is palindrome</a:t>
            </a:r>
            <a:endParaRPr lang="en-US" dirty="0">
              <a:solidFill>
                <a:srgbClr val="000000"/>
              </a:solidFill>
              <a:latin typeface="Raleway" panose="020B0604020202020204" charset="0"/>
              <a:ea typeface="Raleway"/>
              <a:cs typeface="Raleway"/>
              <a:sym typeface="Raleway"/>
            </a:endParaRPr>
          </a:p>
        </p:txBody>
      </p:sp>
    </p:spTree>
    <p:extLst>
      <p:ext uri="{BB962C8B-B14F-4D97-AF65-F5344CB8AC3E}">
        <p14:creationId xmlns:p14="http://schemas.microsoft.com/office/powerpoint/2010/main" val="8211086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90"/>
                                        </p:tgtEl>
                                        <p:attrNameLst>
                                          <p:attrName>style.visibility</p:attrName>
                                        </p:attrNameLst>
                                      </p:cBhvr>
                                      <p:to>
                                        <p:strVal val="visible"/>
                                      </p:to>
                                    </p:set>
                                    <p:anim calcmode="lin" valueType="num">
                                      <p:cBhvr additive="base">
                                        <p:cTn id="7" dur="1000"/>
                                        <p:tgtEl>
                                          <p:spTgt spid="90"/>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 calcmode="lin" valueType="num">
                                      <p:cBhvr additive="base">
                                        <p:cTn id="12" dur="1000"/>
                                        <p:tgtEl>
                                          <p:spTgt spid="5">
                                            <p:txEl>
                                              <p:pRg st="1" end="1"/>
                                            </p:txEl>
                                          </p:spTgt>
                                        </p:tgtEl>
                                        <p:attrNameLst>
                                          <p:attrName>ppt_x</p:attrName>
                                        </p:attrNameLst>
                                      </p:cBhvr>
                                      <p:tavLst>
                                        <p:tav tm="0">
                                          <p:val>
                                            <p:strVal val="#ppt_x-1"/>
                                          </p:val>
                                        </p:tav>
                                        <p:tav tm="100000">
                                          <p:val>
                                            <p:strVal val="#ppt_x"/>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5">
                                            <p:txEl>
                                              <p:pRg st="0" end="0"/>
                                            </p:txEl>
                                          </p:spTgt>
                                        </p:tgtEl>
                                        <p:attrNameLst>
                                          <p:attrName>style.visibility</p:attrName>
                                        </p:attrNameLst>
                                      </p:cBhvr>
                                      <p:to>
                                        <p:strVal val="visible"/>
                                      </p:to>
                                    </p:set>
                                    <p:anim calcmode="lin" valueType="num">
                                      <p:cBhvr additive="base">
                                        <p:cTn id="17" dur="1000"/>
                                        <p:tgtEl>
                                          <p:spTgt spid="5">
                                            <p:txEl>
                                              <p:pRg st="0" end="0"/>
                                            </p:txEl>
                                          </p:spTgt>
                                        </p:tgtEl>
                                        <p:attrNameLst>
                                          <p:attrName>ppt_x</p:attrName>
                                        </p:attrNameLst>
                                      </p:cBhvr>
                                      <p:tavLst>
                                        <p:tav tm="0">
                                          <p:val>
                                            <p:strVal val="#ppt_x-1"/>
                                          </p:val>
                                        </p:tav>
                                        <p:tav tm="100000">
                                          <p:val>
                                            <p:strVal val="#ppt_x"/>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8" fill="hold" nodeType="clickEffect">
                                  <p:stCondLst>
                                    <p:cond delay="0"/>
                                  </p:stCondLst>
                                  <p:childTnLst>
                                    <p:set>
                                      <p:cBhvr>
                                        <p:cTn id="21" dur="1" fill="hold">
                                          <p:stCondLst>
                                            <p:cond delay="0"/>
                                          </p:stCondLst>
                                        </p:cTn>
                                        <p:tgtEl>
                                          <p:spTgt spid="5">
                                            <p:txEl>
                                              <p:pRg st="2" end="2"/>
                                            </p:txEl>
                                          </p:spTgt>
                                        </p:tgtEl>
                                        <p:attrNameLst>
                                          <p:attrName>style.visibility</p:attrName>
                                        </p:attrNameLst>
                                      </p:cBhvr>
                                      <p:to>
                                        <p:strVal val="visible"/>
                                      </p:to>
                                    </p:set>
                                    <p:anim calcmode="lin" valueType="num">
                                      <p:cBhvr additive="base">
                                        <p:cTn id="22" dur="1000"/>
                                        <p:tgtEl>
                                          <p:spTgt spid="5">
                                            <p:txEl>
                                              <p:pRg st="2" end="2"/>
                                            </p:txEl>
                                          </p:spTgt>
                                        </p:tgtEl>
                                        <p:attrNameLst>
                                          <p:attrName>ppt_x</p:attrName>
                                        </p:attrNameLst>
                                      </p:cBhvr>
                                      <p:tavLst>
                                        <p:tav tm="0">
                                          <p:val>
                                            <p:strVal val="#ppt_x-1"/>
                                          </p:val>
                                        </p:tav>
                                        <p:tav tm="100000">
                                          <p:val>
                                            <p:strVal val="#ppt_x"/>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8" fill="hold" nodeType="clickEffect">
                                  <p:stCondLst>
                                    <p:cond delay="0"/>
                                  </p:stCondLst>
                                  <p:childTnLst>
                                    <p:set>
                                      <p:cBhvr>
                                        <p:cTn id="26" dur="1" fill="hold">
                                          <p:stCondLst>
                                            <p:cond delay="0"/>
                                          </p:stCondLst>
                                        </p:cTn>
                                        <p:tgtEl>
                                          <p:spTgt spid="5">
                                            <p:txEl>
                                              <p:pRg st="3" end="3"/>
                                            </p:txEl>
                                          </p:spTgt>
                                        </p:tgtEl>
                                        <p:attrNameLst>
                                          <p:attrName>style.visibility</p:attrName>
                                        </p:attrNameLst>
                                      </p:cBhvr>
                                      <p:to>
                                        <p:strVal val="visible"/>
                                      </p:to>
                                    </p:set>
                                    <p:anim calcmode="lin" valueType="num">
                                      <p:cBhvr additive="base">
                                        <p:cTn id="27" dur="1000"/>
                                        <p:tgtEl>
                                          <p:spTgt spid="5">
                                            <p:txEl>
                                              <p:pRg st="3" end="3"/>
                                            </p:txEl>
                                          </p:spTgt>
                                        </p:tgtEl>
                                        <p:attrNameLst>
                                          <p:attrName>ppt_x</p:attrName>
                                        </p:attrNameLst>
                                      </p:cBhvr>
                                      <p:tavLst>
                                        <p:tav tm="0">
                                          <p:val>
                                            <p:strVal val="#ppt_x-1"/>
                                          </p:val>
                                        </p:tav>
                                        <p:tav tm="100000">
                                          <p:val>
                                            <p:strVal val="#ppt_x"/>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8" fill="hold" nodeType="clickEffect">
                                  <p:stCondLst>
                                    <p:cond delay="0"/>
                                  </p:stCondLst>
                                  <p:childTnLst>
                                    <p:set>
                                      <p:cBhvr>
                                        <p:cTn id="31" dur="1" fill="hold">
                                          <p:stCondLst>
                                            <p:cond delay="0"/>
                                          </p:stCondLst>
                                        </p:cTn>
                                        <p:tgtEl>
                                          <p:spTgt spid="5">
                                            <p:txEl>
                                              <p:pRg st="4" end="4"/>
                                            </p:txEl>
                                          </p:spTgt>
                                        </p:tgtEl>
                                        <p:attrNameLst>
                                          <p:attrName>style.visibility</p:attrName>
                                        </p:attrNameLst>
                                      </p:cBhvr>
                                      <p:to>
                                        <p:strVal val="visible"/>
                                      </p:to>
                                    </p:set>
                                    <p:anim calcmode="lin" valueType="num">
                                      <p:cBhvr additive="base">
                                        <p:cTn id="32" dur="1000"/>
                                        <p:tgtEl>
                                          <p:spTgt spid="5">
                                            <p:txEl>
                                              <p:pRg st="4" end="4"/>
                                            </p:txEl>
                                          </p:spTgt>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90" name="Google Shape;90;p16"/>
          <p:cNvSpPr txBox="1">
            <a:spLocks noGrp="1"/>
          </p:cNvSpPr>
          <p:nvPr>
            <p:ph type="title"/>
          </p:nvPr>
        </p:nvSpPr>
        <p:spPr>
          <a:xfrm>
            <a:off x="465550" y="379650"/>
            <a:ext cx="7322700" cy="811146"/>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5800"/>
              <a:buNone/>
            </a:pPr>
            <a:r>
              <a:rPr lang="en" sz="3600" dirty="0" smtClean="0">
                <a:latin typeface="Raleway"/>
                <a:ea typeface="Raleway"/>
                <a:cs typeface="Raleway"/>
                <a:sym typeface="Raleway"/>
              </a:rPr>
              <a:t>Verify Installation</a:t>
            </a:r>
            <a:endParaRPr sz="3600" dirty="0">
              <a:solidFill>
                <a:srgbClr val="FF6600"/>
              </a:solidFill>
              <a:latin typeface="Raleway"/>
              <a:ea typeface="Raleway"/>
              <a:cs typeface="Raleway"/>
              <a:sym typeface="Raleway"/>
            </a:endParaRPr>
          </a:p>
        </p:txBody>
      </p:sp>
      <p:sp>
        <p:nvSpPr>
          <p:cNvPr id="92" name="Google Shape;92;p16"/>
          <p:cNvSpPr txBox="1">
            <a:spLocks noGrp="1"/>
          </p:cNvSpPr>
          <p:nvPr>
            <p:ph type="body" idx="1"/>
          </p:nvPr>
        </p:nvSpPr>
        <p:spPr>
          <a:xfrm>
            <a:off x="638276" y="1389648"/>
            <a:ext cx="7228200" cy="3753852"/>
          </a:xfrm>
          <a:prstGeom prst="rect">
            <a:avLst/>
          </a:prstGeom>
          <a:noFill/>
          <a:ln>
            <a:noFill/>
          </a:ln>
        </p:spPr>
        <p:txBody>
          <a:bodyPr spcFirstLastPara="1" wrap="square" lIns="91425" tIns="91425" rIns="91425" bIns="91425" anchor="t" anchorCtr="0">
            <a:noAutofit/>
          </a:bodyPr>
          <a:lstStyle/>
          <a:p>
            <a:pPr lvl="1">
              <a:lnSpc>
                <a:spcPct val="125000"/>
              </a:lnSpc>
              <a:spcBef>
                <a:spcPts val="1000"/>
              </a:spcBef>
              <a:buClr>
                <a:srgbClr val="000000"/>
              </a:buClr>
              <a:buFont typeface="Arial" panose="020B0604020202020204" pitchFamily="34" charset="0"/>
              <a:buChar char="•"/>
            </a:pPr>
            <a:r>
              <a:rPr lang="en-US" dirty="0" smtClean="0">
                <a:solidFill>
                  <a:srgbClr val="000000"/>
                </a:solidFill>
                <a:latin typeface="Raleway"/>
                <a:ea typeface="Raleway"/>
                <a:cs typeface="Raleway"/>
                <a:sym typeface="Raleway"/>
              </a:rPr>
              <a:t>Open Command Prompt or Terminal</a:t>
            </a:r>
          </a:p>
          <a:p>
            <a:pPr lvl="1">
              <a:lnSpc>
                <a:spcPct val="125000"/>
              </a:lnSpc>
              <a:spcBef>
                <a:spcPts val="1000"/>
              </a:spcBef>
              <a:buClr>
                <a:srgbClr val="000000"/>
              </a:buClr>
              <a:buFont typeface="Arial" panose="020B0604020202020204" pitchFamily="34" charset="0"/>
              <a:buChar char="•"/>
            </a:pPr>
            <a:r>
              <a:rPr lang="en-US" dirty="0" smtClean="0">
                <a:solidFill>
                  <a:srgbClr val="000000"/>
                </a:solidFill>
                <a:latin typeface="Raleway"/>
                <a:ea typeface="Raleway"/>
                <a:cs typeface="Raleway"/>
                <a:sym typeface="Raleway"/>
              </a:rPr>
              <a:t>Type node -v</a:t>
            </a:r>
          </a:p>
          <a:p>
            <a:pPr lvl="1">
              <a:lnSpc>
                <a:spcPct val="125000"/>
              </a:lnSpc>
              <a:spcBef>
                <a:spcPts val="1000"/>
              </a:spcBef>
              <a:buClr>
                <a:srgbClr val="000000"/>
              </a:buClr>
              <a:buFont typeface="Arial" panose="020B0604020202020204" pitchFamily="34" charset="0"/>
              <a:buChar char="•"/>
            </a:pPr>
            <a:endParaRPr lang="en-US" dirty="0">
              <a:solidFill>
                <a:srgbClr val="000000"/>
              </a:solidFill>
              <a:latin typeface="Raleway"/>
              <a:ea typeface="Raleway"/>
              <a:cs typeface="Raleway"/>
              <a:sym typeface="Raleway"/>
            </a:endParaRPr>
          </a:p>
          <a:p>
            <a:pPr lvl="1">
              <a:lnSpc>
                <a:spcPct val="125000"/>
              </a:lnSpc>
              <a:spcBef>
                <a:spcPts val="1000"/>
              </a:spcBef>
              <a:buClr>
                <a:srgbClr val="000000"/>
              </a:buClr>
              <a:buFont typeface="Arial" panose="020B0604020202020204" pitchFamily="34" charset="0"/>
              <a:buChar char="•"/>
            </a:pPr>
            <a:endParaRPr lang="en-US" dirty="0" smtClean="0">
              <a:solidFill>
                <a:srgbClr val="000000"/>
              </a:solidFill>
              <a:latin typeface="Raleway"/>
              <a:ea typeface="Raleway"/>
              <a:cs typeface="Raleway"/>
              <a:sym typeface="Raleway"/>
            </a:endParaRPr>
          </a:p>
          <a:p>
            <a:pPr lvl="1">
              <a:lnSpc>
                <a:spcPct val="125000"/>
              </a:lnSpc>
              <a:spcBef>
                <a:spcPts val="1000"/>
              </a:spcBef>
              <a:buClr>
                <a:srgbClr val="000000"/>
              </a:buClr>
              <a:buFont typeface="Arial" panose="020B0604020202020204" pitchFamily="34" charset="0"/>
              <a:buChar char="•"/>
            </a:pPr>
            <a:r>
              <a:rPr lang="en-US" dirty="0" smtClean="0">
                <a:solidFill>
                  <a:srgbClr val="000000"/>
                </a:solidFill>
                <a:latin typeface="Raleway"/>
                <a:ea typeface="Raleway"/>
                <a:cs typeface="Raleway"/>
                <a:sym typeface="Raleway"/>
              </a:rPr>
              <a:t>The installed version of node is printed on Command prompt or terminal if node is installed.</a:t>
            </a:r>
          </a:p>
          <a:p>
            <a:pPr marL="571500" lvl="1" indent="0">
              <a:lnSpc>
                <a:spcPct val="125000"/>
              </a:lnSpc>
              <a:spcBef>
                <a:spcPts val="1000"/>
              </a:spcBef>
              <a:buClr>
                <a:srgbClr val="000000"/>
              </a:buClr>
              <a:buNone/>
            </a:pPr>
            <a:endParaRPr lang="en-US" dirty="0">
              <a:solidFill>
                <a:srgbClr val="000000"/>
              </a:solidFill>
              <a:latin typeface="Raleway"/>
              <a:ea typeface="Raleway"/>
              <a:cs typeface="Raleway"/>
              <a:sym typeface="Raleway"/>
            </a:endParaRPr>
          </a:p>
          <a:p>
            <a:pPr marL="571500" lvl="1" indent="0">
              <a:lnSpc>
                <a:spcPct val="125000"/>
              </a:lnSpc>
              <a:spcBef>
                <a:spcPts val="1000"/>
              </a:spcBef>
              <a:buClr>
                <a:srgbClr val="000000"/>
              </a:buClr>
              <a:buNone/>
            </a:pPr>
            <a:endParaRPr dirty="0">
              <a:solidFill>
                <a:srgbClr val="000000"/>
              </a:solidFill>
              <a:latin typeface="Raleway"/>
              <a:ea typeface="Raleway"/>
              <a:cs typeface="Raleway"/>
              <a:sym typeface="Raleway"/>
            </a:endParaRPr>
          </a:p>
        </p:txBody>
      </p:sp>
      <p:pic>
        <p:nvPicPr>
          <p:cNvPr id="3" name="Picture 2"/>
          <p:cNvPicPr>
            <a:picLocks noChangeAspect="1"/>
          </p:cNvPicPr>
          <p:nvPr/>
        </p:nvPicPr>
        <p:blipFill rotWithShape="1">
          <a:blip r:embed="rId3"/>
          <a:srcRect l="8829" t="23223" r="59667" b="71444"/>
          <a:stretch/>
        </p:blipFill>
        <p:spPr>
          <a:xfrm>
            <a:off x="1402538" y="2357509"/>
            <a:ext cx="6688006" cy="681324"/>
          </a:xfrm>
          <a:prstGeom prst="rect">
            <a:avLst/>
          </a:prstGeom>
        </p:spPr>
      </p:pic>
      <p:sp>
        <p:nvSpPr>
          <p:cNvPr id="7" name="Google Shape;59;p12"/>
          <p:cNvSpPr txBox="1">
            <a:spLocks/>
          </p:cNvSpPr>
          <p:nvPr/>
        </p:nvSpPr>
        <p:spPr>
          <a:xfrm>
            <a:off x="7712345" y="4785130"/>
            <a:ext cx="1431655" cy="419386"/>
          </a:xfrm>
          <a:prstGeom prst="rect">
            <a:avLst/>
          </a:prstGeom>
          <a:noFill/>
          <a:ln>
            <a:noFill/>
          </a:ln>
        </p:spPr>
        <p:txBody>
          <a:bodyPr spcFirstLastPara="1" vert="horz" wrap="square" lIns="91425" tIns="91425" rIns="91425" bIns="91425" rtlCol="0" anchor="b" anchorCtr="0">
            <a:noAutofit/>
          </a:bodyPr>
          <a:lstStyle>
            <a:lvl1pPr lvl="0" algn="l" defTabSz="685800" rtl="0" eaLnBrk="1" latinLnBrk="0" hangingPunct="1">
              <a:lnSpc>
                <a:spcPct val="100000"/>
              </a:lnSpc>
              <a:spcBef>
                <a:spcPts val="0"/>
              </a:spcBef>
              <a:spcAft>
                <a:spcPts val="0"/>
              </a:spcAft>
              <a:buSzPts val="5800"/>
              <a:buNone/>
              <a:defRPr sz="3600" kern="1200" spc="-38" baseline="0">
                <a:solidFill>
                  <a:schemeClr val="tx1">
                    <a:lumMod val="75000"/>
                    <a:lumOff val="25000"/>
                  </a:schemeClr>
                </a:solidFill>
                <a:latin typeface="+mj-lt"/>
                <a:ea typeface="+mj-ea"/>
                <a:cs typeface="+mj-cs"/>
              </a:defRPr>
            </a:lvl1pPr>
            <a:lvl2pPr lvl="1" algn="l">
              <a:lnSpc>
                <a:spcPct val="100000"/>
              </a:lnSpc>
              <a:spcBef>
                <a:spcPts val="0"/>
              </a:spcBef>
              <a:spcAft>
                <a:spcPts val="0"/>
              </a:spcAft>
              <a:buSzPts val="5800"/>
              <a:buNone/>
              <a:defRPr/>
            </a:lvl2pPr>
            <a:lvl3pPr lvl="2" algn="l">
              <a:lnSpc>
                <a:spcPct val="100000"/>
              </a:lnSpc>
              <a:spcBef>
                <a:spcPts val="0"/>
              </a:spcBef>
              <a:spcAft>
                <a:spcPts val="0"/>
              </a:spcAft>
              <a:buSzPts val="5800"/>
              <a:buNone/>
              <a:defRPr/>
            </a:lvl3pPr>
            <a:lvl4pPr lvl="3" algn="l">
              <a:lnSpc>
                <a:spcPct val="100000"/>
              </a:lnSpc>
              <a:spcBef>
                <a:spcPts val="0"/>
              </a:spcBef>
              <a:spcAft>
                <a:spcPts val="0"/>
              </a:spcAft>
              <a:buSzPts val="5800"/>
              <a:buNone/>
              <a:defRPr/>
            </a:lvl4pPr>
            <a:lvl5pPr lvl="4" algn="l">
              <a:lnSpc>
                <a:spcPct val="100000"/>
              </a:lnSpc>
              <a:spcBef>
                <a:spcPts val="0"/>
              </a:spcBef>
              <a:spcAft>
                <a:spcPts val="0"/>
              </a:spcAft>
              <a:buSzPts val="5800"/>
              <a:buNone/>
              <a:defRPr/>
            </a:lvl5pPr>
            <a:lvl6pPr lvl="5" algn="l">
              <a:lnSpc>
                <a:spcPct val="100000"/>
              </a:lnSpc>
              <a:spcBef>
                <a:spcPts val="0"/>
              </a:spcBef>
              <a:spcAft>
                <a:spcPts val="0"/>
              </a:spcAft>
              <a:buSzPts val="5800"/>
              <a:buNone/>
              <a:defRPr/>
            </a:lvl6pPr>
            <a:lvl7pPr lvl="6" algn="l">
              <a:lnSpc>
                <a:spcPct val="100000"/>
              </a:lnSpc>
              <a:spcBef>
                <a:spcPts val="0"/>
              </a:spcBef>
              <a:spcAft>
                <a:spcPts val="0"/>
              </a:spcAft>
              <a:buSzPts val="5800"/>
              <a:buNone/>
              <a:defRPr/>
            </a:lvl7pPr>
            <a:lvl8pPr lvl="7" algn="l">
              <a:lnSpc>
                <a:spcPct val="100000"/>
              </a:lnSpc>
              <a:spcBef>
                <a:spcPts val="0"/>
              </a:spcBef>
              <a:spcAft>
                <a:spcPts val="0"/>
              </a:spcAft>
              <a:buSzPts val="5800"/>
              <a:buNone/>
              <a:defRPr/>
            </a:lvl8pPr>
            <a:lvl9pPr lvl="8" algn="l">
              <a:lnSpc>
                <a:spcPct val="100000"/>
              </a:lnSpc>
              <a:spcBef>
                <a:spcPts val="0"/>
              </a:spcBef>
              <a:spcAft>
                <a:spcPts val="0"/>
              </a:spcAft>
              <a:buSzPts val="5800"/>
              <a:buNone/>
              <a:defRPr/>
            </a:lvl9pPr>
          </a:lstStyle>
          <a:p>
            <a:pPr>
              <a:buSzPts val="6000"/>
            </a:pPr>
            <a:r>
              <a:rPr lang="en-IN" sz="2000" smtClean="0">
                <a:solidFill>
                  <a:schemeClr val="bg1"/>
                </a:solidFill>
              </a:rPr>
              <a:t>Coders club</a:t>
            </a:r>
            <a:endParaRPr lang="en-IN" sz="2000" dirty="0">
              <a:solidFill>
                <a:schemeClr val="bg1"/>
              </a:solidFill>
            </a:endParaRPr>
          </a:p>
        </p:txBody>
      </p:sp>
    </p:spTree>
    <p:extLst>
      <p:ext uri="{BB962C8B-B14F-4D97-AF65-F5344CB8AC3E}">
        <p14:creationId xmlns:p14="http://schemas.microsoft.com/office/powerpoint/2010/main" val="25720650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90"/>
                                        </p:tgtEl>
                                        <p:attrNameLst>
                                          <p:attrName>style.visibility</p:attrName>
                                        </p:attrNameLst>
                                      </p:cBhvr>
                                      <p:to>
                                        <p:strVal val="visible"/>
                                      </p:to>
                                    </p:set>
                                    <p:anim calcmode="lin" valueType="num">
                                      <p:cBhvr additive="base">
                                        <p:cTn id="7" dur="1000"/>
                                        <p:tgtEl>
                                          <p:spTgt spid="90"/>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92">
                                            <p:txEl>
                                              <p:pRg st="0" end="0"/>
                                            </p:txEl>
                                          </p:spTgt>
                                        </p:tgtEl>
                                        <p:attrNameLst>
                                          <p:attrName>style.visibility</p:attrName>
                                        </p:attrNameLst>
                                      </p:cBhvr>
                                      <p:to>
                                        <p:strVal val="visible"/>
                                      </p:to>
                                    </p:set>
                                    <p:anim calcmode="lin" valueType="num">
                                      <p:cBhvr additive="base">
                                        <p:cTn id="12" dur="1000"/>
                                        <p:tgtEl>
                                          <p:spTgt spid="92">
                                            <p:txEl>
                                              <p:pRg st="0" end="0"/>
                                            </p:txEl>
                                          </p:spTgt>
                                        </p:tgtEl>
                                        <p:attrNameLst>
                                          <p:attrName>ppt_x</p:attrName>
                                        </p:attrNameLst>
                                      </p:cBhvr>
                                      <p:tavLst>
                                        <p:tav tm="0">
                                          <p:val>
                                            <p:strVal val="#ppt_x-1"/>
                                          </p:val>
                                        </p:tav>
                                        <p:tav tm="100000">
                                          <p:val>
                                            <p:strVal val="#ppt_x"/>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92">
                                            <p:txEl>
                                              <p:pRg st="1" end="1"/>
                                            </p:txEl>
                                          </p:spTgt>
                                        </p:tgtEl>
                                        <p:attrNameLst>
                                          <p:attrName>style.visibility</p:attrName>
                                        </p:attrNameLst>
                                      </p:cBhvr>
                                      <p:to>
                                        <p:strVal val="visible"/>
                                      </p:to>
                                    </p:set>
                                    <p:anim calcmode="lin" valueType="num">
                                      <p:cBhvr additive="base">
                                        <p:cTn id="17" dur="1000"/>
                                        <p:tgtEl>
                                          <p:spTgt spid="92">
                                            <p:txEl>
                                              <p:pRg st="1" end="1"/>
                                            </p:txEl>
                                          </p:spTgt>
                                        </p:tgtEl>
                                        <p:attrNameLst>
                                          <p:attrName>ppt_x</p:attrName>
                                        </p:attrNameLst>
                                      </p:cBhvr>
                                      <p:tavLst>
                                        <p:tav tm="0">
                                          <p:val>
                                            <p:strVal val="#ppt_x-1"/>
                                          </p:val>
                                        </p:tav>
                                        <p:tav tm="100000">
                                          <p:val>
                                            <p:strVal val="#ppt_x"/>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8" fill="hold" nodeType="clickEffect">
                                  <p:stCondLst>
                                    <p:cond delay="0"/>
                                  </p:stCondLst>
                                  <p:childTnLst>
                                    <p:set>
                                      <p:cBhvr>
                                        <p:cTn id="21" dur="1" fill="hold">
                                          <p:stCondLst>
                                            <p:cond delay="0"/>
                                          </p:stCondLst>
                                        </p:cTn>
                                        <p:tgtEl>
                                          <p:spTgt spid="92">
                                            <p:txEl>
                                              <p:pRg st="4" end="4"/>
                                            </p:txEl>
                                          </p:spTgt>
                                        </p:tgtEl>
                                        <p:attrNameLst>
                                          <p:attrName>style.visibility</p:attrName>
                                        </p:attrNameLst>
                                      </p:cBhvr>
                                      <p:to>
                                        <p:strVal val="visible"/>
                                      </p:to>
                                    </p:set>
                                    <p:anim calcmode="lin" valueType="num">
                                      <p:cBhvr additive="base">
                                        <p:cTn id="22" dur="1000"/>
                                        <p:tgtEl>
                                          <p:spTgt spid="92">
                                            <p:txEl>
                                              <p:pRg st="4" end="4"/>
                                            </p:txEl>
                                          </p:spTgt>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90" name="Google Shape;90;p16"/>
          <p:cNvSpPr txBox="1">
            <a:spLocks noGrp="1"/>
          </p:cNvSpPr>
          <p:nvPr>
            <p:ph type="title"/>
          </p:nvPr>
        </p:nvSpPr>
        <p:spPr>
          <a:xfrm>
            <a:off x="774567" y="376423"/>
            <a:ext cx="7322700" cy="811146"/>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5800"/>
              <a:buNone/>
            </a:pPr>
            <a:r>
              <a:rPr lang="en" sz="3600" dirty="0" smtClean="0">
                <a:latin typeface="Raleway"/>
                <a:ea typeface="Raleway"/>
                <a:cs typeface="Raleway"/>
                <a:sym typeface="Raleway"/>
              </a:rPr>
              <a:t>Modules</a:t>
            </a:r>
            <a:endParaRPr sz="3600" dirty="0">
              <a:solidFill>
                <a:srgbClr val="FF6600"/>
              </a:solidFill>
              <a:latin typeface="Raleway"/>
              <a:ea typeface="Raleway"/>
              <a:cs typeface="Raleway"/>
              <a:sym typeface="Raleway"/>
            </a:endParaRPr>
          </a:p>
        </p:txBody>
      </p:sp>
      <p:sp>
        <p:nvSpPr>
          <p:cNvPr id="92" name="Google Shape;92;p16"/>
          <p:cNvSpPr txBox="1">
            <a:spLocks noGrp="1"/>
          </p:cNvSpPr>
          <p:nvPr>
            <p:ph type="body" idx="1"/>
          </p:nvPr>
        </p:nvSpPr>
        <p:spPr>
          <a:xfrm>
            <a:off x="726195" y="1454022"/>
            <a:ext cx="7419445" cy="2798201"/>
          </a:xfrm>
          <a:prstGeom prst="rect">
            <a:avLst/>
          </a:prstGeom>
          <a:noFill/>
          <a:ln>
            <a:noFill/>
          </a:ln>
        </p:spPr>
        <p:txBody>
          <a:bodyPr spcFirstLastPara="1" wrap="square" lIns="91425" tIns="91425" rIns="91425" bIns="91425" anchor="t" anchorCtr="0">
            <a:noAutofit/>
          </a:bodyPr>
          <a:lstStyle/>
          <a:p>
            <a:pPr lvl="1">
              <a:lnSpc>
                <a:spcPct val="125000"/>
              </a:lnSpc>
              <a:spcBef>
                <a:spcPts val="1000"/>
              </a:spcBef>
              <a:buClr>
                <a:srgbClr val="000000"/>
              </a:buClr>
              <a:buFont typeface="Arial" panose="020B0604020202020204" pitchFamily="34" charset="0"/>
              <a:buChar char="•"/>
            </a:pPr>
            <a:r>
              <a:rPr lang="en-US" dirty="0" smtClean="0">
                <a:solidFill>
                  <a:srgbClr val="000000"/>
                </a:solidFill>
                <a:latin typeface="Raleway"/>
                <a:ea typeface="Raleway"/>
                <a:cs typeface="Raleway"/>
                <a:sym typeface="Raleway"/>
              </a:rPr>
              <a:t>Modules are the set of JavaScript functions which can be reused in your application.</a:t>
            </a:r>
            <a:endParaRPr lang="en-US" dirty="0">
              <a:solidFill>
                <a:srgbClr val="000000"/>
              </a:solidFill>
              <a:latin typeface="Raleway"/>
              <a:ea typeface="Raleway"/>
              <a:cs typeface="Raleway"/>
              <a:sym typeface="Raleway"/>
            </a:endParaRPr>
          </a:p>
          <a:p>
            <a:pPr lvl="1">
              <a:lnSpc>
                <a:spcPct val="125000"/>
              </a:lnSpc>
              <a:spcBef>
                <a:spcPts val="1000"/>
              </a:spcBef>
              <a:buClr>
                <a:srgbClr val="000000"/>
              </a:buClr>
              <a:buFont typeface="Arial" panose="020B0604020202020204" pitchFamily="34" charset="0"/>
              <a:buChar char="•"/>
            </a:pPr>
            <a:r>
              <a:rPr lang="en-US" dirty="0" smtClean="0">
                <a:solidFill>
                  <a:srgbClr val="000000"/>
                </a:solidFill>
                <a:latin typeface="Raleway"/>
                <a:ea typeface="Raleway"/>
                <a:cs typeface="Raleway"/>
                <a:sym typeface="Raleway"/>
              </a:rPr>
              <a:t>There are two types of Modules:</a:t>
            </a:r>
          </a:p>
          <a:p>
            <a:pPr lvl="2">
              <a:lnSpc>
                <a:spcPct val="125000"/>
              </a:lnSpc>
              <a:spcBef>
                <a:spcPts val="1000"/>
              </a:spcBef>
              <a:buClr>
                <a:srgbClr val="000000"/>
              </a:buClr>
              <a:buFont typeface="Arial" panose="020B0604020202020204" pitchFamily="34" charset="0"/>
              <a:buChar char="•"/>
            </a:pPr>
            <a:r>
              <a:rPr lang="en-US" dirty="0" smtClean="0">
                <a:solidFill>
                  <a:srgbClr val="000000"/>
                </a:solidFill>
                <a:latin typeface="Raleway"/>
                <a:ea typeface="Raleway"/>
                <a:cs typeface="Raleway"/>
                <a:sym typeface="Raleway"/>
              </a:rPr>
              <a:t>Built In Modules (Bundled with NodeJS).</a:t>
            </a:r>
          </a:p>
          <a:p>
            <a:pPr lvl="2">
              <a:lnSpc>
                <a:spcPct val="125000"/>
              </a:lnSpc>
              <a:spcBef>
                <a:spcPts val="1000"/>
              </a:spcBef>
              <a:buClr>
                <a:srgbClr val="000000"/>
              </a:buClr>
              <a:buFont typeface="Arial" panose="020B0604020202020204" pitchFamily="34" charset="0"/>
              <a:buChar char="•"/>
            </a:pPr>
            <a:r>
              <a:rPr lang="en-US" dirty="0" smtClean="0">
                <a:solidFill>
                  <a:srgbClr val="000000"/>
                </a:solidFill>
                <a:latin typeface="Raleway"/>
                <a:ea typeface="Raleway"/>
                <a:cs typeface="Raleway"/>
                <a:sym typeface="Raleway"/>
              </a:rPr>
              <a:t>User Defined Modules (Defined by Developers).</a:t>
            </a:r>
            <a:endParaRPr lang="en-US" dirty="0">
              <a:solidFill>
                <a:srgbClr val="000000"/>
              </a:solidFill>
              <a:latin typeface="Raleway"/>
              <a:ea typeface="Raleway"/>
              <a:cs typeface="Raleway"/>
              <a:sym typeface="Raleway"/>
            </a:endParaRPr>
          </a:p>
          <a:p>
            <a:pPr marL="571500" lvl="1" indent="0">
              <a:lnSpc>
                <a:spcPct val="125000"/>
              </a:lnSpc>
              <a:spcBef>
                <a:spcPts val="1000"/>
              </a:spcBef>
              <a:buClr>
                <a:srgbClr val="000000"/>
              </a:buClr>
              <a:buNone/>
            </a:pPr>
            <a:endParaRPr dirty="0">
              <a:solidFill>
                <a:srgbClr val="000000"/>
              </a:solidFill>
              <a:latin typeface="Raleway"/>
              <a:ea typeface="Raleway"/>
              <a:cs typeface="Raleway"/>
              <a:sym typeface="Raleway"/>
            </a:endParaRPr>
          </a:p>
        </p:txBody>
      </p:sp>
      <p:sp>
        <p:nvSpPr>
          <p:cNvPr id="6" name="Google Shape;59;p12"/>
          <p:cNvSpPr txBox="1">
            <a:spLocks/>
          </p:cNvSpPr>
          <p:nvPr/>
        </p:nvSpPr>
        <p:spPr>
          <a:xfrm>
            <a:off x="7712345" y="4785130"/>
            <a:ext cx="1431655" cy="419386"/>
          </a:xfrm>
          <a:prstGeom prst="rect">
            <a:avLst/>
          </a:prstGeom>
          <a:noFill/>
          <a:ln>
            <a:noFill/>
          </a:ln>
        </p:spPr>
        <p:txBody>
          <a:bodyPr spcFirstLastPara="1" vert="horz" wrap="square" lIns="91425" tIns="91425" rIns="91425" bIns="91425" rtlCol="0" anchor="b" anchorCtr="0">
            <a:noAutofit/>
          </a:bodyPr>
          <a:lstStyle>
            <a:lvl1pPr lvl="0" algn="l" defTabSz="685800" rtl="0" eaLnBrk="1" latinLnBrk="0" hangingPunct="1">
              <a:lnSpc>
                <a:spcPct val="100000"/>
              </a:lnSpc>
              <a:spcBef>
                <a:spcPts val="0"/>
              </a:spcBef>
              <a:spcAft>
                <a:spcPts val="0"/>
              </a:spcAft>
              <a:buSzPts val="5800"/>
              <a:buNone/>
              <a:defRPr sz="3600" kern="1200" spc="-38" baseline="0">
                <a:solidFill>
                  <a:schemeClr val="tx1">
                    <a:lumMod val="75000"/>
                    <a:lumOff val="25000"/>
                  </a:schemeClr>
                </a:solidFill>
                <a:latin typeface="+mj-lt"/>
                <a:ea typeface="+mj-ea"/>
                <a:cs typeface="+mj-cs"/>
              </a:defRPr>
            </a:lvl1pPr>
            <a:lvl2pPr lvl="1" algn="l">
              <a:lnSpc>
                <a:spcPct val="100000"/>
              </a:lnSpc>
              <a:spcBef>
                <a:spcPts val="0"/>
              </a:spcBef>
              <a:spcAft>
                <a:spcPts val="0"/>
              </a:spcAft>
              <a:buSzPts val="5800"/>
              <a:buNone/>
              <a:defRPr/>
            </a:lvl2pPr>
            <a:lvl3pPr lvl="2" algn="l">
              <a:lnSpc>
                <a:spcPct val="100000"/>
              </a:lnSpc>
              <a:spcBef>
                <a:spcPts val="0"/>
              </a:spcBef>
              <a:spcAft>
                <a:spcPts val="0"/>
              </a:spcAft>
              <a:buSzPts val="5800"/>
              <a:buNone/>
              <a:defRPr/>
            </a:lvl3pPr>
            <a:lvl4pPr lvl="3" algn="l">
              <a:lnSpc>
                <a:spcPct val="100000"/>
              </a:lnSpc>
              <a:spcBef>
                <a:spcPts val="0"/>
              </a:spcBef>
              <a:spcAft>
                <a:spcPts val="0"/>
              </a:spcAft>
              <a:buSzPts val="5800"/>
              <a:buNone/>
              <a:defRPr/>
            </a:lvl4pPr>
            <a:lvl5pPr lvl="4" algn="l">
              <a:lnSpc>
                <a:spcPct val="100000"/>
              </a:lnSpc>
              <a:spcBef>
                <a:spcPts val="0"/>
              </a:spcBef>
              <a:spcAft>
                <a:spcPts val="0"/>
              </a:spcAft>
              <a:buSzPts val="5800"/>
              <a:buNone/>
              <a:defRPr/>
            </a:lvl5pPr>
            <a:lvl6pPr lvl="5" algn="l">
              <a:lnSpc>
                <a:spcPct val="100000"/>
              </a:lnSpc>
              <a:spcBef>
                <a:spcPts val="0"/>
              </a:spcBef>
              <a:spcAft>
                <a:spcPts val="0"/>
              </a:spcAft>
              <a:buSzPts val="5800"/>
              <a:buNone/>
              <a:defRPr/>
            </a:lvl6pPr>
            <a:lvl7pPr lvl="6" algn="l">
              <a:lnSpc>
                <a:spcPct val="100000"/>
              </a:lnSpc>
              <a:spcBef>
                <a:spcPts val="0"/>
              </a:spcBef>
              <a:spcAft>
                <a:spcPts val="0"/>
              </a:spcAft>
              <a:buSzPts val="5800"/>
              <a:buNone/>
              <a:defRPr/>
            </a:lvl7pPr>
            <a:lvl8pPr lvl="7" algn="l">
              <a:lnSpc>
                <a:spcPct val="100000"/>
              </a:lnSpc>
              <a:spcBef>
                <a:spcPts val="0"/>
              </a:spcBef>
              <a:spcAft>
                <a:spcPts val="0"/>
              </a:spcAft>
              <a:buSzPts val="5800"/>
              <a:buNone/>
              <a:defRPr/>
            </a:lvl8pPr>
            <a:lvl9pPr lvl="8" algn="l">
              <a:lnSpc>
                <a:spcPct val="100000"/>
              </a:lnSpc>
              <a:spcBef>
                <a:spcPts val="0"/>
              </a:spcBef>
              <a:spcAft>
                <a:spcPts val="0"/>
              </a:spcAft>
              <a:buSzPts val="5800"/>
              <a:buNone/>
              <a:defRPr/>
            </a:lvl9pPr>
          </a:lstStyle>
          <a:p>
            <a:pPr>
              <a:buSzPts val="6000"/>
            </a:pPr>
            <a:r>
              <a:rPr lang="en-IN" sz="2000" smtClean="0">
                <a:solidFill>
                  <a:schemeClr val="bg1"/>
                </a:solidFill>
              </a:rPr>
              <a:t>Coders club</a:t>
            </a:r>
            <a:endParaRPr lang="en-IN" sz="2000" dirty="0">
              <a:solidFill>
                <a:schemeClr val="bg1"/>
              </a:solidFill>
            </a:endParaRPr>
          </a:p>
        </p:txBody>
      </p:sp>
      <p:pic>
        <p:nvPicPr>
          <p:cNvPr id="1026" name="Picture 2" descr="Nodejs - Packages and Modules: How to use it | Webnex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31972" y="2396200"/>
            <a:ext cx="3048000" cy="15049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94532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90"/>
                                        </p:tgtEl>
                                        <p:attrNameLst>
                                          <p:attrName>style.visibility</p:attrName>
                                        </p:attrNameLst>
                                      </p:cBhvr>
                                      <p:to>
                                        <p:strVal val="visible"/>
                                      </p:to>
                                    </p:set>
                                    <p:anim calcmode="lin" valueType="num">
                                      <p:cBhvr additive="base">
                                        <p:cTn id="7" dur="1000"/>
                                        <p:tgtEl>
                                          <p:spTgt spid="90"/>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92">
                                            <p:txEl>
                                              <p:pRg st="0" end="0"/>
                                            </p:txEl>
                                          </p:spTgt>
                                        </p:tgtEl>
                                        <p:attrNameLst>
                                          <p:attrName>style.visibility</p:attrName>
                                        </p:attrNameLst>
                                      </p:cBhvr>
                                      <p:to>
                                        <p:strVal val="visible"/>
                                      </p:to>
                                    </p:set>
                                    <p:anim calcmode="lin" valueType="num">
                                      <p:cBhvr additive="base">
                                        <p:cTn id="12" dur="1000"/>
                                        <p:tgtEl>
                                          <p:spTgt spid="92">
                                            <p:txEl>
                                              <p:pRg st="0" end="0"/>
                                            </p:txEl>
                                          </p:spTgt>
                                        </p:tgtEl>
                                        <p:attrNameLst>
                                          <p:attrName>ppt_x</p:attrName>
                                        </p:attrNameLst>
                                      </p:cBhvr>
                                      <p:tavLst>
                                        <p:tav tm="0">
                                          <p:val>
                                            <p:strVal val="#ppt_x-1"/>
                                          </p:val>
                                        </p:tav>
                                        <p:tav tm="100000">
                                          <p:val>
                                            <p:strVal val="#ppt_x"/>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92">
                                            <p:txEl>
                                              <p:pRg st="1" end="1"/>
                                            </p:txEl>
                                          </p:spTgt>
                                        </p:tgtEl>
                                        <p:attrNameLst>
                                          <p:attrName>style.visibility</p:attrName>
                                        </p:attrNameLst>
                                      </p:cBhvr>
                                      <p:to>
                                        <p:strVal val="visible"/>
                                      </p:to>
                                    </p:set>
                                    <p:anim calcmode="lin" valueType="num">
                                      <p:cBhvr additive="base">
                                        <p:cTn id="17" dur="1000"/>
                                        <p:tgtEl>
                                          <p:spTgt spid="92">
                                            <p:txEl>
                                              <p:pRg st="1" end="1"/>
                                            </p:txEl>
                                          </p:spTgt>
                                        </p:tgtEl>
                                        <p:attrNameLst>
                                          <p:attrName>ppt_x</p:attrName>
                                        </p:attrNameLst>
                                      </p:cBhvr>
                                      <p:tavLst>
                                        <p:tav tm="0">
                                          <p:val>
                                            <p:strVal val="#ppt_x-1"/>
                                          </p:val>
                                        </p:tav>
                                        <p:tav tm="100000">
                                          <p:val>
                                            <p:strVal val="#ppt_x"/>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8" fill="hold" nodeType="clickEffect">
                                  <p:stCondLst>
                                    <p:cond delay="0"/>
                                  </p:stCondLst>
                                  <p:childTnLst>
                                    <p:set>
                                      <p:cBhvr>
                                        <p:cTn id="21" dur="1" fill="hold">
                                          <p:stCondLst>
                                            <p:cond delay="0"/>
                                          </p:stCondLst>
                                        </p:cTn>
                                        <p:tgtEl>
                                          <p:spTgt spid="92">
                                            <p:txEl>
                                              <p:pRg st="2" end="2"/>
                                            </p:txEl>
                                          </p:spTgt>
                                        </p:tgtEl>
                                        <p:attrNameLst>
                                          <p:attrName>style.visibility</p:attrName>
                                        </p:attrNameLst>
                                      </p:cBhvr>
                                      <p:to>
                                        <p:strVal val="visible"/>
                                      </p:to>
                                    </p:set>
                                    <p:anim calcmode="lin" valueType="num">
                                      <p:cBhvr additive="base">
                                        <p:cTn id="22" dur="1000"/>
                                        <p:tgtEl>
                                          <p:spTgt spid="92">
                                            <p:txEl>
                                              <p:pRg st="2" end="2"/>
                                            </p:txEl>
                                          </p:spTgt>
                                        </p:tgtEl>
                                        <p:attrNameLst>
                                          <p:attrName>ppt_x</p:attrName>
                                        </p:attrNameLst>
                                      </p:cBhvr>
                                      <p:tavLst>
                                        <p:tav tm="0">
                                          <p:val>
                                            <p:strVal val="#ppt_x-1"/>
                                          </p:val>
                                        </p:tav>
                                        <p:tav tm="100000">
                                          <p:val>
                                            <p:strVal val="#ppt_x"/>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8" fill="hold" nodeType="clickEffect">
                                  <p:stCondLst>
                                    <p:cond delay="0"/>
                                  </p:stCondLst>
                                  <p:childTnLst>
                                    <p:set>
                                      <p:cBhvr>
                                        <p:cTn id="26" dur="1" fill="hold">
                                          <p:stCondLst>
                                            <p:cond delay="0"/>
                                          </p:stCondLst>
                                        </p:cTn>
                                        <p:tgtEl>
                                          <p:spTgt spid="92">
                                            <p:txEl>
                                              <p:pRg st="3" end="3"/>
                                            </p:txEl>
                                          </p:spTgt>
                                        </p:tgtEl>
                                        <p:attrNameLst>
                                          <p:attrName>style.visibility</p:attrName>
                                        </p:attrNameLst>
                                      </p:cBhvr>
                                      <p:to>
                                        <p:strVal val="visible"/>
                                      </p:to>
                                    </p:set>
                                    <p:anim calcmode="lin" valueType="num">
                                      <p:cBhvr additive="base">
                                        <p:cTn id="27" dur="1000"/>
                                        <p:tgtEl>
                                          <p:spTgt spid="92">
                                            <p:txEl>
                                              <p:pRg st="3" end="3"/>
                                            </p:txEl>
                                          </p:spTgt>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90" name="Google Shape;90;p16"/>
          <p:cNvSpPr txBox="1">
            <a:spLocks noGrp="1"/>
          </p:cNvSpPr>
          <p:nvPr>
            <p:ph type="title"/>
          </p:nvPr>
        </p:nvSpPr>
        <p:spPr>
          <a:xfrm>
            <a:off x="465550" y="379650"/>
            <a:ext cx="7322700" cy="811146"/>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5800"/>
              <a:buNone/>
            </a:pPr>
            <a:r>
              <a:rPr lang="en" sz="3600" dirty="0" smtClean="0">
                <a:latin typeface="Raleway"/>
                <a:ea typeface="Raleway"/>
                <a:cs typeface="Raleway"/>
                <a:sym typeface="Raleway"/>
              </a:rPr>
              <a:t>Built in Modules</a:t>
            </a:r>
            <a:endParaRPr sz="3600" dirty="0">
              <a:solidFill>
                <a:srgbClr val="FF6600"/>
              </a:solidFill>
              <a:latin typeface="Raleway"/>
              <a:ea typeface="Raleway"/>
              <a:cs typeface="Raleway"/>
              <a:sym typeface="Raleway"/>
            </a:endParaRPr>
          </a:p>
        </p:txBody>
      </p:sp>
      <p:sp>
        <p:nvSpPr>
          <p:cNvPr id="92" name="Google Shape;92;p16"/>
          <p:cNvSpPr txBox="1">
            <a:spLocks noGrp="1"/>
          </p:cNvSpPr>
          <p:nvPr>
            <p:ph type="body" idx="1"/>
          </p:nvPr>
        </p:nvSpPr>
        <p:spPr>
          <a:xfrm>
            <a:off x="465550" y="1315326"/>
            <a:ext cx="7419445" cy="3474354"/>
          </a:xfrm>
          <a:prstGeom prst="rect">
            <a:avLst/>
          </a:prstGeom>
          <a:noFill/>
          <a:ln>
            <a:noFill/>
          </a:ln>
        </p:spPr>
        <p:txBody>
          <a:bodyPr spcFirstLastPara="1" wrap="square" lIns="91425" tIns="91425" rIns="91425" bIns="91425" anchor="t" anchorCtr="0">
            <a:noAutofit/>
          </a:bodyPr>
          <a:lstStyle/>
          <a:p>
            <a:pPr lvl="1">
              <a:lnSpc>
                <a:spcPct val="125000"/>
              </a:lnSpc>
              <a:spcBef>
                <a:spcPts val="1000"/>
              </a:spcBef>
              <a:buClr>
                <a:srgbClr val="000000"/>
              </a:buClr>
              <a:buFont typeface="Arial" panose="020B0604020202020204" pitchFamily="34" charset="0"/>
              <a:buChar char="•"/>
            </a:pPr>
            <a:r>
              <a:rPr lang="en-US" dirty="0" smtClean="0">
                <a:solidFill>
                  <a:srgbClr val="000000"/>
                </a:solidFill>
                <a:latin typeface="Raleway"/>
                <a:ea typeface="Raleway"/>
                <a:cs typeface="Raleway"/>
                <a:sym typeface="Raleway"/>
              </a:rPr>
              <a:t>NodeJS is bundled with some of the Modules which can be used without any Installation.</a:t>
            </a:r>
          </a:p>
          <a:p>
            <a:pPr lvl="1">
              <a:lnSpc>
                <a:spcPct val="125000"/>
              </a:lnSpc>
              <a:spcBef>
                <a:spcPts val="1000"/>
              </a:spcBef>
              <a:buClr>
                <a:srgbClr val="000000"/>
              </a:buClr>
              <a:buFont typeface="Arial" panose="020B0604020202020204" pitchFamily="34" charset="0"/>
              <a:buChar char="•"/>
            </a:pPr>
            <a:r>
              <a:rPr lang="en-US" dirty="0" smtClean="0">
                <a:solidFill>
                  <a:srgbClr val="000000"/>
                </a:solidFill>
                <a:latin typeface="Raleway"/>
                <a:ea typeface="Raleway"/>
                <a:cs typeface="Raleway"/>
                <a:sym typeface="Raleway"/>
              </a:rPr>
              <a:t>Example: - http, fs, url …etc.</a:t>
            </a:r>
          </a:p>
          <a:p>
            <a:pPr lvl="1">
              <a:lnSpc>
                <a:spcPct val="125000"/>
              </a:lnSpc>
              <a:spcBef>
                <a:spcPts val="1000"/>
              </a:spcBef>
              <a:buClr>
                <a:srgbClr val="000000"/>
              </a:buClr>
              <a:buFont typeface="Arial" panose="020B0604020202020204" pitchFamily="34" charset="0"/>
              <a:buChar char="•"/>
            </a:pPr>
            <a:r>
              <a:rPr lang="en-US" dirty="0" smtClean="0">
                <a:solidFill>
                  <a:srgbClr val="000000"/>
                </a:solidFill>
                <a:latin typeface="Raleway"/>
                <a:ea typeface="Raleway"/>
                <a:cs typeface="Raleway"/>
                <a:sym typeface="Raleway"/>
              </a:rPr>
              <a:t>Modules can be included in the program using require function</a:t>
            </a:r>
          </a:p>
          <a:p>
            <a:pPr marL="1028700" lvl="2" indent="0">
              <a:lnSpc>
                <a:spcPct val="125000"/>
              </a:lnSpc>
              <a:spcBef>
                <a:spcPts val="1000"/>
              </a:spcBef>
              <a:buClr>
                <a:srgbClr val="000000"/>
              </a:buClr>
              <a:buNone/>
            </a:pPr>
            <a:r>
              <a:rPr lang="en-US" dirty="0" smtClean="0">
                <a:solidFill>
                  <a:srgbClr val="000000"/>
                </a:solidFill>
                <a:latin typeface="Raleway"/>
                <a:ea typeface="Raleway"/>
                <a:cs typeface="Raleway"/>
                <a:sym typeface="Raleway"/>
              </a:rPr>
              <a:t>http </a:t>
            </a:r>
            <a:r>
              <a:rPr lang="en-US" dirty="0">
                <a:solidFill>
                  <a:srgbClr val="000000"/>
                </a:solidFill>
                <a:latin typeface="Raleway"/>
                <a:ea typeface="Raleway"/>
                <a:cs typeface="Raleway"/>
                <a:sym typeface="Raleway"/>
              </a:rPr>
              <a:t>= require(‘http</a:t>
            </a:r>
            <a:r>
              <a:rPr lang="en-US" dirty="0" smtClean="0">
                <a:solidFill>
                  <a:srgbClr val="000000"/>
                </a:solidFill>
                <a:latin typeface="Raleway"/>
                <a:ea typeface="Raleway"/>
                <a:cs typeface="Raleway"/>
                <a:sym typeface="Raleway"/>
              </a:rPr>
              <a:t>’)</a:t>
            </a:r>
          </a:p>
          <a:p>
            <a:pPr lvl="1">
              <a:lnSpc>
                <a:spcPct val="125000"/>
              </a:lnSpc>
              <a:spcBef>
                <a:spcPts val="1000"/>
              </a:spcBef>
              <a:buClr>
                <a:srgbClr val="000000"/>
              </a:buClr>
              <a:buFont typeface="Arial" panose="020B0604020202020204" pitchFamily="34" charset="0"/>
              <a:buChar char="•"/>
            </a:pPr>
            <a:r>
              <a:rPr lang="en-US" dirty="0" smtClean="0">
                <a:solidFill>
                  <a:srgbClr val="000000"/>
                </a:solidFill>
                <a:latin typeface="Raleway"/>
                <a:ea typeface="Raleway"/>
                <a:cs typeface="Raleway"/>
                <a:sym typeface="Raleway"/>
              </a:rPr>
              <a:t>The module that need to be included is to be passed as parameter</a:t>
            </a:r>
          </a:p>
          <a:p>
            <a:pPr marL="1028700" lvl="2" indent="0">
              <a:lnSpc>
                <a:spcPct val="125000"/>
              </a:lnSpc>
              <a:spcBef>
                <a:spcPts val="1000"/>
              </a:spcBef>
              <a:buClr>
                <a:srgbClr val="000000"/>
              </a:buClr>
              <a:buNone/>
            </a:pPr>
            <a:endParaRPr lang="en-US" dirty="0" smtClean="0">
              <a:solidFill>
                <a:srgbClr val="000000"/>
              </a:solidFill>
              <a:latin typeface="Raleway"/>
              <a:ea typeface="Raleway"/>
              <a:cs typeface="Raleway"/>
              <a:sym typeface="Raleway"/>
            </a:endParaRPr>
          </a:p>
        </p:txBody>
      </p:sp>
      <p:sp>
        <p:nvSpPr>
          <p:cNvPr id="89" name="Google Shape;89;p16"/>
          <p:cNvSpPr txBox="1">
            <a:spLocks noGrp="1"/>
          </p:cNvSpPr>
          <p:nvPr>
            <p:ph type="sldNum" idx="12"/>
          </p:nvPr>
        </p:nvSpPr>
        <p:spPr>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Clr>
                <a:srgbClr val="000000"/>
              </a:buClr>
              <a:buSzPts val="1300"/>
              <a:buFont typeface="Arial"/>
              <a:buNone/>
            </a:pPr>
            <a:fld id="{00000000-1234-1234-1234-123412341234}" type="slidenum">
              <a:rPr lang="en"/>
              <a:t>13</a:t>
            </a:fld>
            <a:endParaRPr dirty="0"/>
          </a:p>
        </p:txBody>
      </p:sp>
    </p:spTree>
    <p:extLst>
      <p:ext uri="{BB962C8B-B14F-4D97-AF65-F5344CB8AC3E}">
        <p14:creationId xmlns:p14="http://schemas.microsoft.com/office/powerpoint/2010/main" val="1937920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90"/>
                                        </p:tgtEl>
                                        <p:attrNameLst>
                                          <p:attrName>style.visibility</p:attrName>
                                        </p:attrNameLst>
                                      </p:cBhvr>
                                      <p:to>
                                        <p:strVal val="visible"/>
                                      </p:to>
                                    </p:set>
                                    <p:anim calcmode="lin" valueType="num">
                                      <p:cBhvr additive="base">
                                        <p:cTn id="7" dur="1000"/>
                                        <p:tgtEl>
                                          <p:spTgt spid="90"/>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92">
                                            <p:txEl>
                                              <p:pRg st="0" end="0"/>
                                            </p:txEl>
                                          </p:spTgt>
                                        </p:tgtEl>
                                        <p:attrNameLst>
                                          <p:attrName>style.visibility</p:attrName>
                                        </p:attrNameLst>
                                      </p:cBhvr>
                                      <p:to>
                                        <p:strVal val="visible"/>
                                      </p:to>
                                    </p:set>
                                    <p:anim calcmode="lin" valueType="num">
                                      <p:cBhvr additive="base">
                                        <p:cTn id="12" dur="1000"/>
                                        <p:tgtEl>
                                          <p:spTgt spid="92">
                                            <p:txEl>
                                              <p:pRg st="0" end="0"/>
                                            </p:txEl>
                                          </p:spTgt>
                                        </p:tgtEl>
                                        <p:attrNameLst>
                                          <p:attrName>ppt_x</p:attrName>
                                        </p:attrNameLst>
                                      </p:cBhvr>
                                      <p:tavLst>
                                        <p:tav tm="0">
                                          <p:val>
                                            <p:strVal val="#ppt_x-1"/>
                                          </p:val>
                                        </p:tav>
                                        <p:tav tm="100000">
                                          <p:val>
                                            <p:strVal val="#ppt_x"/>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92">
                                            <p:txEl>
                                              <p:pRg st="1" end="1"/>
                                            </p:txEl>
                                          </p:spTgt>
                                        </p:tgtEl>
                                        <p:attrNameLst>
                                          <p:attrName>style.visibility</p:attrName>
                                        </p:attrNameLst>
                                      </p:cBhvr>
                                      <p:to>
                                        <p:strVal val="visible"/>
                                      </p:to>
                                    </p:set>
                                    <p:anim calcmode="lin" valueType="num">
                                      <p:cBhvr additive="base">
                                        <p:cTn id="17" dur="1000"/>
                                        <p:tgtEl>
                                          <p:spTgt spid="92">
                                            <p:txEl>
                                              <p:pRg st="1" end="1"/>
                                            </p:txEl>
                                          </p:spTgt>
                                        </p:tgtEl>
                                        <p:attrNameLst>
                                          <p:attrName>ppt_x</p:attrName>
                                        </p:attrNameLst>
                                      </p:cBhvr>
                                      <p:tavLst>
                                        <p:tav tm="0">
                                          <p:val>
                                            <p:strVal val="#ppt_x-1"/>
                                          </p:val>
                                        </p:tav>
                                        <p:tav tm="100000">
                                          <p:val>
                                            <p:strVal val="#ppt_x"/>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8" fill="hold" nodeType="clickEffect">
                                  <p:stCondLst>
                                    <p:cond delay="0"/>
                                  </p:stCondLst>
                                  <p:childTnLst>
                                    <p:set>
                                      <p:cBhvr>
                                        <p:cTn id="21" dur="1" fill="hold">
                                          <p:stCondLst>
                                            <p:cond delay="0"/>
                                          </p:stCondLst>
                                        </p:cTn>
                                        <p:tgtEl>
                                          <p:spTgt spid="92">
                                            <p:txEl>
                                              <p:pRg st="2" end="2"/>
                                            </p:txEl>
                                          </p:spTgt>
                                        </p:tgtEl>
                                        <p:attrNameLst>
                                          <p:attrName>style.visibility</p:attrName>
                                        </p:attrNameLst>
                                      </p:cBhvr>
                                      <p:to>
                                        <p:strVal val="visible"/>
                                      </p:to>
                                    </p:set>
                                    <p:anim calcmode="lin" valueType="num">
                                      <p:cBhvr additive="base">
                                        <p:cTn id="22" dur="1000"/>
                                        <p:tgtEl>
                                          <p:spTgt spid="92">
                                            <p:txEl>
                                              <p:pRg st="2" end="2"/>
                                            </p:txEl>
                                          </p:spTgt>
                                        </p:tgtEl>
                                        <p:attrNameLst>
                                          <p:attrName>ppt_x</p:attrName>
                                        </p:attrNameLst>
                                      </p:cBhvr>
                                      <p:tavLst>
                                        <p:tav tm="0">
                                          <p:val>
                                            <p:strVal val="#ppt_x-1"/>
                                          </p:val>
                                        </p:tav>
                                        <p:tav tm="100000">
                                          <p:val>
                                            <p:strVal val="#ppt_x"/>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8" fill="hold" nodeType="clickEffect">
                                  <p:stCondLst>
                                    <p:cond delay="0"/>
                                  </p:stCondLst>
                                  <p:childTnLst>
                                    <p:set>
                                      <p:cBhvr>
                                        <p:cTn id="26" dur="1" fill="hold">
                                          <p:stCondLst>
                                            <p:cond delay="0"/>
                                          </p:stCondLst>
                                        </p:cTn>
                                        <p:tgtEl>
                                          <p:spTgt spid="92">
                                            <p:txEl>
                                              <p:pRg st="3" end="3"/>
                                            </p:txEl>
                                          </p:spTgt>
                                        </p:tgtEl>
                                        <p:attrNameLst>
                                          <p:attrName>style.visibility</p:attrName>
                                        </p:attrNameLst>
                                      </p:cBhvr>
                                      <p:to>
                                        <p:strVal val="visible"/>
                                      </p:to>
                                    </p:set>
                                    <p:anim calcmode="lin" valueType="num">
                                      <p:cBhvr additive="base">
                                        <p:cTn id="27" dur="1000"/>
                                        <p:tgtEl>
                                          <p:spTgt spid="92">
                                            <p:txEl>
                                              <p:pRg st="3" end="3"/>
                                            </p:txEl>
                                          </p:spTgt>
                                        </p:tgtEl>
                                        <p:attrNameLst>
                                          <p:attrName>ppt_x</p:attrName>
                                        </p:attrNameLst>
                                      </p:cBhvr>
                                      <p:tavLst>
                                        <p:tav tm="0">
                                          <p:val>
                                            <p:strVal val="#ppt_x-1"/>
                                          </p:val>
                                        </p:tav>
                                        <p:tav tm="100000">
                                          <p:val>
                                            <p:strVal val="#ppt_x"/>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8" fill="hold" nodeType="clickEffect">
                                  <p:stCondLst>
                                    <p:cond delay="0"/>
                                  </p:stCondLst>
                                  <p:childTnLst>
                                    <p:set>
                                      <p:cBhvr>
                                        <p:cTn id="31" dur="1" fill="hold">
                                          <p:stCondLst>
                                            <p:cond delay="0"/>
                                          </p:stCondLst>
                                        </p:cTn>
                                        <p:tgtEl>
                                          <p:spTgt spid="92">
                                            <p:txEl>
                                              <p:pRg st="4" end="4"/>
                                            </p:txEl>
                                          </p:spTgt>
                                        </p:tgtEl>
                                        <p:attrNameLst>
                                          <p:attrName>style.visibility</p:attrName>
                                        </p:attrNameLst>
                                      </p:cBhvr>
                                      <p:to>
                                        <p:strVal val="visible"/>
                                      </p:to>
                                    </p:set>
                                    <p:anim calcmode="lin" valueType="num">
                                      <p:cBhvr additive="base">
                                        <p:cTn id="32" dur="1000"/>
                                        <p:tgtEl>
                                          <p:spTgt spid="92">
                                            <p:txEl>
                                              <p:pRg st="4" end="4"/>
                                            </p:txEl>
                                          </p:spTgt>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90" name="Google Shape;90;p16"/>
          <p:cNvSpPr txBox="1">
            <a:spLocks noGrp="1"/>
          </p:cNvSpPr>
          <p:nvPr>
            <p:ph type="title"/>
          </p:nvPr>
        </p:nvSpPr>
        <p:spPr>
          <a:xfrm>
            <a:off x="465550" y="379650"/>
            <a:ext cx="7322700" cy="811146"/>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5800"/>
              <a:buNone/>
            </a:pPr>
            <a:r>
              <a:rPr lang="en" sz="3600" dirty="0" smtClean="0">
                <a:latin typeface="Raleway"/>
                <a:ea typeface="Raleway"/>
                <a:cs typeface="Raleway"/>
                <a:sym typeface="Raleway"/>
              </a:rPr>
              <a:t>User Defined Modules</a:t>
            </a:r>
            <a:endParaRPr sz="3600" dirty="0">
              <a:solidFill>
                <a:srgbClr val="FF6600"/>
              </a:solidFill>
              <a:latin typeface="Raleway"/>
              <a:ea typeface="Raleway"/>
              <a:cs typeface="Raleway"/>
              <a:sym typeface="Raleway"/>
            </a:endParaRPr>
          </a:p>
        </p:txBody>
      </p:sp>
      <p:sp>
        <p:nvSpPr>
          <p:cNvPr id="92" name="Google Shape;92;p16"/>
          <p:cNvSpPr txBox="1">
            <a:spLocks noGrp="1"/>
          </p:cNvSpPr>
          <p:nvPr>
            <p:ph type="body" idx="1"/>
          </p:nvPr>
        </p:nvSpPr>
        <p:spPr>
          <a:xfrm>
            <a:off x="726195" y="1443629"/>
            <a:ext cx="7419445" cy="3224624"/>
          </a:xfrm>
          <a:prstGeom prst="rect">
            <a:avLst/>
          </a:prstGeom>
          <a:noFill/>
          <a:ln>
            <a:noFill/>
          </a:ln>
        </p:spPr>
        <p:txBody>
          <a:bodyPr spcFirstLastPara="1" wrap="square" lIns="91425" tIns="91425" rIns="91425" bIns="91425" anchor="t" anchorCtr="0">
            <a:noAutofit/>
          </a:bodyPr>
          <a:lstStyle/>
          <a:p>
            <a:pPr lvl="1">
              <a:lnSpc>
                <a:spcPct val="125000"/>
              </a:lnSpc>
              <a:spcBef>
                <a:spcPts val="1000"/>
              </a:spcBef>
              <a:buClr>
                <a:srgbClr val="000000"/>
              </a:buClr>
              <a:buFont typeface="Arial" panose="020B0604020202020204" pitchFamily="34" charset="0"/>
              <a:buChar char="•"/>
            </a:pPr>
            <a:r>
              <a:rPr lang="en-US" dirty="0" smtClean="0">
                <a:solidFill>
                  <a:srgbClr val="000000"/>
                </a:solidFill>
                <a:latin typeface="Raleway"/>
                <a:ea typeface="Raleway"/>
                <a:cs typeface="Raleway"/>
                <a:sym typeface="Raleway"/>
              </a:rPr>
              <a:t>These are the module that are defined by developers.</a:t>
            </a:r>
          </a:p>
          <a:p>
            <a:pPr lvl="1">
              <a:lnSpc>
                <a:spcPct val="125000"/>
              </a:lnSpc>
              <a:spcBef>
                <a:spcPts val="1000"/>
              </a:spcBef>
              <a:buClr>
                <a:srgbClr val="000000"/>
              </a:buClr>
              <a:buFont typeface="Arial" panose="020B0604020202020204" pitchFamily="34" charset="0"/>
              <a:buChar char="•"/>
            </a:pPr>
            <a:r>
              <a:rPr lang="en-US" dirty="0" smtClean="0">
                <a:solidFill>
                  <a:srgbClr val="000000"/>
                </a:solidFill>
                <a:latin typeface="Raleway"/>
                <a:ea typeface="Raleway"/>
                <a:cs typeface="Raleway"/>
                <a:sym typeface="Raleway"/>
              </a:rPr>
              <a:t>These modules are to be developed or to be installed before using them.</a:t>
            </a:r>
          </a:p>
          <a:p>
            <a:pPr lvl="1">
              <a:lnSpc>
                <a:spcPct val="125000"/>
              </a:lnSpc>
              <a:spcBef>
                <a:spcPts val="1000"/>
              </a:spcBef>
              <a:buClr>
                <a:srgbClr val="000000"/>
              </a:buClr>
              <a:buFont typeface="Arial" panose="020B0604020202020204" pitchFamily="34" charset="0"/>
              <a:buChar char="•"/>
            </a:pPr>
            <a:r>
              <a:rPr lang="en-US" dirty="0" smtClean="0">
                <a:solidFill>
                  <a:srgbClr val="000000"/>
                </a:solidFill>
                <a:latin typeface="Raleway"/>
                <a:ea typeface="Raleway"/>
                <a:cs typeface="Raleway"/>
                <a:sym typeface="Raleway"/>
              </a:rPr>
              <a:t>These are included as same way as Built in modules are included.</a:t>
            </a:r>
          </a:p>
          <a:p>
            <a:pPr marL="1028700" lvl="2" indent="0">
              <a:lnSpc>
                <a:spcPct val="125000"/>
              </a:lnSpc>
              <a:spcBef>
                <a:spcPts val="1000"/>
              </a:spcBef>
              <a:buClr>
                <a:srgbClr val="000000"/>
              </a:buClr>
              <a:buNone/>
            </a:pPr>
            <a:r>
              <a:rPr lang="en-US" dirty="0" smtClean="0">
                <a:solidFill>
                  <a:srgbClr val="000000"/>
                </a:solidFill>
                <a:latin typeface="Raleway"/>
                <a:ea typeface="Raleway"/>
                <a:cs typeface="Raleway"/>
                <a:sym typeface="Raleway"/>
              </a:rPr>
              <a:t>http = require(‘./</a:t>
            </a:r>
            <a:r>
              <a:rPr lang="en-US" dirty="0" err="1" smtClean="0">
                <a:solidFill>
                  <a:srgbClr val="000000"/>
                </a:solidFill>
                <a:latin typeface="Raleway"/>
                <a:ea typeface="Raleway"/>
                <a:cs typeface="Raleway"/>
                <a:sym typeface="Raleway"/>
              </a:rPr>
              <a:t>mymodule</a:t>
            </a:r>
            <a:r>
              <a:rPr lang="en-US" dirty="0" smtClean="0">
                <a:solidFill>
                  <a:srgbClr val="000000"/>
                </a:solidFill>
                <a:latin typeface="Raleway"/>
                <a:ea typeface="Raleway"/>
                <a:cs typeface="Raleway"/>
                <a:sym typeface="Raleway"/>
              </a:rPr>
              <a:t>’)</a:t>
            </a:r>
            <a:endParaRPr lang="en-US" dirty="0">
              <a:solidFill>
                <a:srgbClr val="000000"/>
              </a:solidFill>
              <a:latin typeface="Raleway"/>
              <a:ea typeface="Raleway"/>
              <a:cs typeface="Raleway"/>
              <a:sym typeface="Raleway"/>
            </a:endParaRPr>
          </a:p>
          <a:p>
            <a:pPr marL="1028700" lvl="2" indent="0">
              <a:lnSpc>
                <a:spcPct val="125000"/>
              </a:lnSpc>
              <a:spcBef>
                <a:spcPts val="1000"/>
              </a:spcBef>
              <a:buClr>
                <a:srgbClr val="000000"/>
              </a:buClr>
              <a:buNone/>
            </a:pPr>
            <a:endParaRPr lang="en-US" dirty="0" smtClean="0">
              <a:solidFill>
                <a:srgbClr val="000000"/>
              </a:solidFill>
              <a:latin typeface="Raleway"/>
              <a:ea typeface="Raleway"/>
              <a:cs typeface="Raleway"/>
              <a:sym typeface="Raleway"/>
            </a:endParaRPr>
          </a:p>
        </p:txBody>
      </p:sp>
      <p:sp>
        <p:nvSpPr>
          <p:cNvPr id="6" name="Google Shape;59;p12"/>
          <p:cNvSpPr txBox="1">
            <a:spLocks/>
          </p:cNvSpPr>
          <p:nvPr/>
        </p:nvSpPr>
        <p:spPr>
          <a:xfrm>
            <a:off x="7712345" y="4785130"/>
            <a:ext cx="1431655" cy="419386"/>
          </a:xfrm>
          <a:prstGeom prst="rect">
            <a:avLst/>
          </a:prstGeom>
          <a:noFill/>
          <a:ln>
            <a:noFill/>
          </a:ln>
        </p:spPr>
        <p:txBody>
          <a:bodyPr spcFirstLastPara="1" vert="horz" wrap="square" lIns="91425" tIns="91425" rIns="91425" bIns="91425" rtlCol="0" anchor="b" anchorCtr="0">
            <a:noAutofit/>
          </a:bodyPr>
          <a:lstStyle>
            <a:lvl1pPr lvl="0" algn="l" defTabSz="685800" rtl="0" eaLnBrk="1" latinLnBrk="0" hangingPunct="1">
              <a:lnSpc>
                <a:spcPct val="100000"/>
              </a:lnSpc>
              <a:spcBef>
                <a:spcPts val="0"/>
              </a:spcBef>
              <a:spcAft>
                <a:spcPts val="0"/>
              </a:spcAft>
              <a:buSzPts val="5800"/>
              <a:buNone/>
              <a:defRPr sz="3600" kern="1200" spc="-38" baseline="0">
                <a:solidFill>
                  <a:schemeClr val="tx1">
                    <a:lumMod val="75000"/>
                    <a:lumOff val="25000"/>
                  </a:schemeClr>
                </a:solidFill>
                <a:latin typeface="+mj-lt"/>
                <a:ea typeface="+mj-ea"/>
                <a:cs typeface="+mj-cs"/>
              </a:defRPr>
            </a:lvl1pPr>
            <a:lvl2pPr lvl="1" algn="l">
              <a:lnSpc>
                <a:spcPct val="100000"/>
              </a:lnSpc>
              <a:spcBef>
                <a:spcPts val="0"/>
              </a:spcBef>
              <a:spcAft>
                <a:spcPts val="0"/>
              </a:spcAft>
              <a:buSzPts val="5800"/>
              <a:buNone/>
              <a:defRPr/>
            </a:lvl2pPr>
            <a:lvl3pPr lvl="2" algn="l">
              <a:lnSpc>
                <a:spcPct val="100000"/>
              </a:lnSpc>
              <a:spcBef>
                <a:spcPts val="0"/>
              </a:spcBef>
              <a:spcAft>
                <a:spcPts val="0"/>
              </a:spcAft>
              <a:buSzPts val="5800"/>
              <a:buNone/>
              <a:defRPr/>
            </a:lvl3pPr>
            <a:lvl4pPr lvl="3" algn="l">
              <a:lnSpc>
                <a:spcPct val="100000"/>
              </a:lnSpc>
              <a:spcBef>
                <a:spcPts val="0"/>
              </a:spcBef>
              <a:spcAft>
                <a:spcPts val="0"/>
              </a:spcAft>
              <a:buSzPts val="5800"/>
              <a:buNone/>
              <a:defRPr/>
            </a:lvl4pPr>
            <a:lvl5pPr lvl="4" algn="l">
              <a:lnSpc>
                <a:spcPct val="100000"/>
              </a:lnSpc>
              <a:spcBef>
                <a:spcPts val="0"/>
              </a:spcBef>
              <a:spcAft>
                <a:spcPts val="0"/>
              </a:spcAft>
              <a:buSzPts val="5800"/>
              <a:buNone/>
              <a:defRPr/>
            </a:lvl5pPr>
            <a:lvl6pPr lvl="5" algn="l">
              <a:lnSpc>
                <a:spcPct val="100000"/>
              </a:lnSpc>
              <a:spcBef>
                <a:spcPts val="0"/>
              </a:spcBef>
              <a:spcAft>
                <a:spcPts val="0"/>
              </a:spcAft>
              <a:buSzPts val="5800"/>
              <a:buNone/>
              <a:defRPr/>
            </a:lvl6pPr>
            <a:lvl7pPr lvl="6" algn="l">
              <a:lnSpc>
                <a:spcPct val="100000"/>
              </a:lnSpc>
              <a:spcBef>
                <a:spcPts val="0"/>
              </a:spcBef>
              <a:spcAft>
                <a:spcPts val="0"/>
              </a:spcAft>
              <a:buSzPts val="5800"/>
              <a:buNone/>
              <a:defRPr/>
            </a:lvl7pPr>
            <a:lvl8pPr lvl="7" algn="l">
              <a:lnSpc>
                <a:spcPct val="100000"/>
              </a:lnSpc>
              <a:spcBef>
                <a:spcPts val="0"/>
              </a:spcBef>
              <a:spcAft>
                <a:spcPts val="0"/>
              </a:spcAft>
              <a:buSzPts val="5800"/>
              <a:buNone/>
              <a:defRPr/>
            </a:lvl8pPr>
            <a:lvl9pPr lvl="8" algn="l">
              <a:lnSpc>
                <a:spcPct val="100000"/>
              </a:lnSpc>
              <a:spcBef>
                <a:spcPts val="0"/>
              </a:spcBef>
              <a:spcAft>
                <a:spcPts val="0"/>
              </a:spcAft>
              <a:buSzPts val="5800"/>
              <a:buNone/>
              <a:defRPr/>
            </a:lvl9pPr>
          </a:lstStyle>
          <a:p>
            <a:pPr>
              <a:buSzPts val="6000"/>
            </a:pPr>
            <a:r>
              <a:rPr lang="en-IN" sz="2000" smtClean="0">
                <a:solidFill>
                  <a:schemeClr val="bg1"/>
                </a:solidFill>
              </a:rPr>
              <a:t>Coders club</a:t>
            </a:r>
            <a:endParaRPr lang="en-IN" sz="2000" dirty="0">
              <a:solidFill>
                <a:schemeClr val="bg1"/>
              </a:solidFill>
            </a:endParaRPr>
          </a:p>
        </p:txBody>
      </p:sp>
    </p:spTree>
    <p:extLst>
      <p:ext uri="{BB962C8B-B14F-4D97-AF65-F5344CB8AC3E}">
        <p14:creationId xmlns:p14="http://schemas.microsoft.com/office/powerpoint/2010/main" val="28276673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90"/>
                                        </p:tgtEl>
                                        <p:attrNameLst>
                                          <p:attrName>style.visibility</p:attrName>
                                        </p:attrNameLst>
                                      </p:cBhvr>
                                      <p:to>
                                        <p:strVal val="visible"/>
                                      </p:to>
                                    </p:set>
                                    <p:anim calcmode="lin" valueType="num">
                                      <p:cBhvr additive="base">
                                        <p:cTn id="7" dur="1000"/>
                                        <p:tgtEl>
                                          <p:spTgt spid="90"/>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92">
                                            <p:txEl>
                                              <p:pRg st="0" end="0"/>
                                            </p:txEl>
                                          </p:spTgt>
                                        </p:tgtEl>
                                        <p:attrNameLst>
                                          <p:attrName>style.visibility</p:attrName>
                                        </p:attrNameLst>
                                      </p:cBhvr>
                                      <p:to>
                                        <p:strVal val="visible"/>
                                      </p:to>
                                    </p:set>
                                    <p:anim calcmode="lin" valueType="num">
                                      <p:cBhvr additive="base">
                                        <p:cTn id="12" dur="1000"/>
                                        <p:tgtEl>
                                          <p:spTgt spid="92">
                                            <p:txEl>
                                              <p:pRg st="0" end="0"/>
                                            </p:txEl>
                                          </p:spTgt>
                                        </p:tgtEl>
                                        <p:attrNameLst>
                                          <p:attrName>ppt_x</p:attrName>
                                        </p:attrNameLst>
                                      </p:cBhvr>
                                      <p:tavLst>
                                        <p:tav tm="0">
                                          <p:val>
                                            <p:strVal val="#ppt_x-1"/>
                                          </p:val>
                                        </p:tav>
                                        <p:tav tm="100000">
                                          <p:val>
                                            <p:strVal val="#ppt_x"/>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92">
                                            <p:txEl>
                                              <p:pRg st="1" end="1"/>
                                            </p:txEl>
                                          </p:spTgt>
                                        </p:tgtEl>
                                        <p:attrNameLst>
                                          <p:attrName>style.visibility</p:attrName>
                                        </p:attrNameLst>
                                      </p:cBhvr>
                                      <p:to>
                                        <p:strVal val="visible"/>
                                      </p:to>
                                    </p:set>
                                    <p:anim calcmode="lin" valueType="num">
                                      <p:cBhvr additive="base">
                                        <p:cTn id="17" dur="1000"/>
                                        <p:tgtEl>
                                          <p:spTgt spid="92">
                                            <p:txEl>
                                              <p:pRg st="1" end="1"/>
                                            </p:txEl>
                                          </p:spTgt>
                                        </p:tgtEl>
                                        <p:attrNameLst>
                                          <p:attrName>ppt_x</p:attrName>
                                        </p:attrNameLst>
                                      </p:cBhvr>
                                      <p:tavLst>
                                        <p:tav tm="0">
                                          <p:val>
                                            <p:strVal val="#ppt_x-1"/>
                                          </p:val>
                                        </p:tav>
                                        <p:tav tm="100000">
                                          <p:val>
                                            <p:strVal val="#ppt_x"/>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8" fill="hold" nodeType="clickEffect">
                                  <p:stCondLst>
                                    <p:cond delay="0"/>
                                  </p:stCondLst>
                                  <p:childTnLst>
                                    <p:set>
                                      <p:cBhvr>
                                        <p:cTn id="21" dur="1" fill="hold">
                                          <p:stCondLst>
                                            <p:cond delay="0"/>
                                          </p:stCondLst>
                                        </p:cTn>
                                        <p:tgtEl>
                                          <p:spTgt spid="92">
                                            <p:txEl>
                                              <p:pRg st="2" end="2"/>
                                            </p:txEl>
                                          </p:spTgt>
                                        </p:tgtEl>
                                        <p:attrNameLst>
                                          <p:attrName>style.visibility</p:attrName>
                                        </p:attrNameLst>
                                      </p:cBhvr>
                                      <p:to>
                                        <p:strVal val="visible"/>
                                      </p:to>
                                    </p:set>
                                    <p:anim calcmode="lin" valueType="num">
                                      <p:cBhvr additive="base">
                                        <p:cTn id="22" dur="1000"/>
                                        <p:tgtEl>
                                          <p:spTgt spid="92">
                                            <p:txEl>
                                              <p:pRg st="2" end="2"/>
                                            </p:txEl>
                                          </p:spTgt>
                                        </p:tgtEl>
                                        <p:attrNameLst>
                                          <p:attrName>ppt_x</p:attrName>
                                        </p:attrNameLst>
                                      </p:cBhvr>
                                      <p:tavLst>
                                        <p:tav tm="0">
                                          <p:val>
                                            <p:strVal val="#ppt_x-1"/>
                                          </p:val>
                                        </p:tav>
                                        <p:tav tm="100000">
                                          <p:val>
                                            <p:strVal val="#ppt_x"/>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8" fill="hold" nodeType="clickEffect">
                                  <p:stCondLst>
                                    <p:cond delay="0"/>
                                  </p:stCondLst>
                                  <p:childTnLst>
                                    <p:set>
                                      <p:cBhvr>
                                        <p:cTn id="26" dur="1" fill="hold">
                                          <p:stCondLst>
                                            <p:cond delay="0"/>
                                          </p:stCondLst>
                                        </p:cTn>
                                        <p:tgtEl>
                                          <p:spTgt spid="92">
                                            <p:txEl>
                                              <p:pRg st="3" end="3"/>
                                            </p:txEl>
                                          </p:spTgt>
                                        </p:tgtEl>
                                        <p:attrNameLst>
                                          <p:attrName>style.visibility</p:attrName>
                                        </p:attrNameLst>
                                      </p:cBhvr>
                                      <p:to>
                                        <p:strVal val="visible"/>
                                      </p:to>
                                    </p:set>
                                    <p:anim calcmode="lin" valueType="num">
                                      <p:cBhvr additive="base">
                                        <p:cTn id="27" dur="1000"/>
                                        <p:tgtEl>
                                          <p:spTgt spid="92">
                                            <p:txEl>
                                              <p:pRg st="3" end="3"/>
                                            </p:txEl>
                                          </p:spTgt>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90" name="Google Shape;90;p16"/>
          <p:cNvSpPr txBox="1">
            <a:spLocks noGrp="1"/>
          </p:cNvSpPr>
          <p:nvPr>
            <p:ph type="title"/>
          </p:nvPr>
        </p:nvSpPr>
        <p:spPr>
          <a:xfrm>
            <a:off x="465550" y="379650"/>
            <a:ext cx="7322700" cy="811146"/>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5800"/>
              <a:buNone/>
            </a:pPr>
            <a:r>
              <a:rPr lang="en" sz="3600" dirty="0" smtClean="0">
                <a:latin typeface="Raleway"/>
                <a:ea typeface="Raleway"/>
                <a:cs typeface="Raleway"/>
                <a:sym typeface="Raleway"/>
              </a:rPr>
              <a:t>Problem</a:t>
            </a:r>
            <a:endParaRPr sz="3600" dirty="0">
              <a:solidFill>
                <a:srgbClr val="FF6600"/>
              </a:solidFill>
              <a:latin typeface="Raleway"/>
              <a:ea typeface="Raleway"/>
              <a:cs typeface="Raleway"/>
              <a:sym typeface="Raleway"/>
            </a:endParaRPr>
          </a:p>
        </p:txBody>
      </p:sp>
      <p:sp>
        <p:nvSpPr>
          <p:cNvPr id="92" name="Google Shape;92;p16"/>
          <p:cNvSpPr txBox="1">
            <a:spLocks noGrp="1"/>
          </p:cNvSpPr>
          <p:nvPr>
            <p:ph type="body" idx="1"/>
          </p:nvPr>
        </p:nvSpPr>
        <p:spPr>
          <a:xfrm>
            <a:off x="726195" y="1443629"/>
            <a:ext cx="7419445" cy="3224624"/>
          </a:xfrm>
          <a:prstGeom prst="rect">
            <a:avLst/>
          </a:prstGeom>
          <a:noFill/>
          <a:ln>
            <a:noFill/>
          </a:ln>
        </p:spPr>
        <p:txBody>
          <a:bodyPr spcFirstLastPara="1" wrap="square" lIns="91425" tIns="91425" rIns="91425" bIns="91425" anchor="t" anchorCtr="0">
            <a:noAutofit/>
          </a:bodyPr>
          <a:lstStyle/>
          <a:p>
            <a:pPr lvl="1">
              <a:lnSpc>
                <a:spcPct val="125000"/>
              </a:lnSpc>
              <a:spcBef>
                <a:spcPts val="1000"/>
              </a:spcBef>
              <a:buClr>
                <a:srgbClr val="000000"/>
              </a:buClr>
              <a:buFont typeface="Arial" panose="020B0604020202020204" pitchFamily="34" charset="0"/>
              <a:buChar char="•"/>
            </a:pPr>
            <a:r>
              <a:rPr lang="en-US" dirty="0" smtClean="0">
                <a:solidFill>
                  <a:srgbClr val="000000"/>
                </a:solidFill>
                <a:latin typeface="Raleway"/>
                <a:ea typeface="Raleway"/>
                <a:cs typeface="Raleway"/>
                <a:sym typeface="Raleway"/>
              </a:rPr>
              <a:t>Create two modules one to find area and perimeter of square and other to find area and perimeter of circle. Include in program to find area and perimeter of Square and Circle.</a:t>
            </a:r>
            <a:endParaRPr lang="en-US" dirty="0">
              <a:solidFill>
                <a:srgbClr val="000000"/>
              </a:solidFill>
              <a:latin typeface="Raleway"/>
              <a:ea typeface="Raleway"/>
              <a:cs typeface="Raleway"/>
              <a:sym typeface="Raleway"/>
            </a:endParaRPr>
          </a:p>
          <a:p>
            <a:pPr marL="1028700" lvl="2" indent="0">
              <a:lnSpc>
                <a:spcPct val="125000"/>
              </a:lnSpc>
              <a:spcBef>
                <a:spcPts val="1000"/>
              </a:spcBef>
              <a:buClr>
                <a:srgbClr val="000000"/>
              </a:buClr>
              <a:buNone/>
            </a:pPr>
            <a:endParaRPr lang="en-US" dirty="0" smtClean="0">
              <a:solidFill>
                <a:srgbClr val="000000"/>
              </a:solidFill>
              <a:latin typeface="Raleway"/>
              <a:ea typeface="Raleway"/>
              <a:cs typeface="Raleway"/>
              <a:sym typeface="Raleway"/>
            </a:endParaRPr>
          </a:p>
        </p:txBody>
      </p:sp>
      <p:sp>
        <p:nvSpPr>
          <p:cNvPr id="6" name="Google Shape;59;p12"/>
          <p:cNvSpPr txBox="1">
            <a:spLocks/>
          </p:cNvSpPr>
          <p:nvPr/>
        </p:nvSpPr>
        <p:spPr>
          <a:xfrm>
            <a:off x="7712345" y="4785130"/>
            <a:ext cx="1431655" cy="419386"/>
          </a:xfrm>
          <a:prstGeom prst="rect">
            <a:avLst/>
          </a:prstGeom>
          <a:noFill/>
          <a:ln>
            <a:noFill/>
          </a:ln>
        </p:spPr>
        <p:txBody>
          <a:bodyPr spcFirstLastPara="1" vert="horz" wrap="square" lIns="91425" tIns="91425" rIns="91425" bIns="91425" rtlCol="0" anchor="b" anchorCtr="0">
            <a:noAutofit/>
          </a:bodyPr>
          <a:lstStyle>
            <a:lvl1pPr lvl="0" algn="l" defTabSz="685800" rtl="0" eaLnBrk="1" latinLnBrk="0" hangingPunct="1">
              <a:lnSpc>
                <a:spcPct val="100000"/>
              </a:lnSpc>
              <a:spcBef>
                <a:spcPts val="0"/>
              </a:spcBef>
              <a:spcAft>
                <a:spcPts val="0"/>
              </a:spcAft>
              <a:buSzPts val="5800"/>
              <a:buNone/>
              <a:defRPr sz="3600" kern="1200" spc="-38" baseline="0">
                <a:solidFill>
                  <a:schemeClr val="tx1">
                    <a:lumMod val="75000"/>
                    <a:lumOff val="25000"/>
                  </a:schemeClr>
                </a:solidFill>
                <a:latin typeface="+mj-lt"/>
                <a:ea typeface="+mj-ea"/>
                <a:cs typeface="+mj-cs"/>
              </a:defRPr>
            </a:lvl1pPr>
            <a:lvl2pPr lvl="1" algn="l">
              <a:lnSpc>
                <a:spcPct val="100000"/>
              </a:lnSpc>
              <a:spcBef>
                <a:spcPts val="0"/>
              </a:spcBef>
              <a:spcAft>
                <a:spcPts val="0"/>
              </a:spcAft>
              <a:buSzPts val="5800"/>
              <a:buNone/>
              <a:defRPr/>
            </a:lvl2pPr>
            <a:lvl3pPr lvl="2" algn="l">
              <a:lnSpc>
                <a:spcPct val="100000"/>
              </a:lnSpc>
              <a:spcBef>
                <a:spcPts val="0"/>
              </a:spcBef>
              <a:spcAft>
                <a:spcPts val="0"/>
              </a:spcAft>
              <a:buSzPts val="5800"/>
              <a:buNone/>
              <a:defRPr/>
            </a:lvl3pPr>
            <a:lvl4pPr lvl="3" algn="l">
              <a:lnSpc>
                <a:spcPct val="100000"/>
              </a:lnSpc>
              <a:spcBef>
                <a:spcPts val="0"/>
              </a:spcBef>
              <a:spcAft>
                <a:spcPts val="0"/>
              </a:spcAft>
              <a:buSzPts val="5800"/>
              <a:buNone/>
              <a:defRPr/>
            </a:lvl4pPr>
            <a:lvl5pPr lvl="4" algn="l">
              <a:lnSpc>
                <a:spcPct val="100000"/>
              </a:lnSpc>
              <a:spcBef>
                <a:spcPts val="0"/>
              </a:spcBef>
              <a:spcAft>
                <a:spcPts val="0"/>
              </a:spcAft>
              <a:buSzPts val="5800"/>
              <a:buNone/>
              <a:defRPr/>
            </a:lvl5pPr>
            <a:lvl6pPr lvl="5" algn="l">
              <a:lnSpc>
                <a:spcPct val="100000"/>
              </a:lnSpc>
              <a:spcBef>
                <a:spcPts val="0"/>
              </a:spcBef>
              <a:spcAft>
                <a:spcPts val="0"/>
              </a:spcAft>
              <a:buSzPts val="5800"/>
              <a:buNone/>
              <a:defRPr/>
            </a:lvl6pPr>
            <a:lvl7pPr lvl="6" algn="l">
              <a:lnSpc>
                <a:spcPct val="100000"/>
              </a:lnSpc>
              <a:spcBef>
                <a:spcPts val="0"/>
              </a:spcBef>
              <a:spcAft>
                <a:spcPts val="0"/>
              </a:spcAft>
              <a:buSzPts val="5800"/>
              <a:buNone/>
              <a:defRPr/>
            </a:lvl7pPr>
            <a:lvl8pPr lvl="7" algn="l">
              <a:lnSpc>
                <a:spcPct val="100000"/>
              </a:lnSpc>
              <a:spcBef>
                <a:spcPts val="0"/>
              </a:spcBef>
              <a:spcAft>
                <a:spcPts val="0"/>
              </a:spcAft>
              <a:buSzPts val="5800"/>
              <a:buNone/>
              <a:defRPr/>
            </a:lvl8pPr>
            <a:lvl9pPr lvl="8" algn="l">
              <a:lnSpc>
                <a:spcPct val="100000"/>
              </a:lnSpc>
              <a:spcBef>
                <a:spcPts val="0"/>
              </a:spcBef>
              <a:spcAft>
                <a:spcPts val="0"/>
              </a:spcAft>
              <a:buSzPts val="5800"/>
              <a:buNone/>
              <a:defRPr/>
            </a:lvl9pPr>
          </a:lstStyle>
          <a:p>
            <a:pPr>
              <a:buSzPts val="6000"/>
            </a:pPr>
            <a:r>
              <a:rPr lang="en-IN" sz="2000" smtClean="0">
                <a:solidFill>
                  <a:schemeClr val="bg1"/>
                </a:solidFill>
              </a:rPr>
              <a:t>Coders club</a:t>
            </a:r>
            <a:endParaRPr lang="en-IN" sz="2000" dirty="0">
              <a:solidFill>
                <a:schemeClr val="bg1"/>
              </a:solidFill>
            </a:endParaRPr>
          </a:p>
        </p:txBody>
      </p:sp>
    </p:spTree>
    <p:extLst>
      <p:ext uri="{BB962C8B-B14F-4D97-AF65-F5344CB8AC3E}">
        <p14:creationId xmlns:p14="http://schemas.microsoft.com/office/powerpoint/2010/main" val="15466335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90"/>
                                        </p:tgtEl>
                                        <p:attrNameLst>
                                          <p:attrName>style.visibility</p:attrName>
                                        </p:attrNameLst>
                                      </p:cBhvr>
                                      <p:to>
                                        <p:strVal val="visible"/>
                                      </p:to>
                                    </p:set>
                                    <p:anim calcmode="lin" valueType="num">
                                      <p:cBhvr additive="base">
                                        <p:cTn id="7" dur="1000"/>
                                        <p:tgtEl>
                                          <p:spTgt spid="90"/>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92">
                                            <p:txEl>
                                              <p:pRg st="0" end="0"/>
                                            </p:txEl>
                                          </p:spTgt>
                                        </p:tgtEl>
                                        <p:attrNameLst>
                                          <p:attrName>style.visibility</p:attrName>
                                        </p:attrNameLst>
                                      </p:cBhvr>
                                      <p:to>
                                        <p:strVal val="visible"/>
                                      </p:to>
                                    </p:set>
                                    <p:anim calcmode="lin" valueType="num">
                                      <p:cBhvr additive="base">
                                        <p:cTn id="12" dur="1000"/>
                                        <p:tgtEl>
                                          <p:spTgt spid="92">
                                            <p:txEl>
                                              <p:pRg st="0" end="0"/>
                                            </p:txEl>
                                          </p:spTgt>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4" name="Google Shape;124;p20"/>
          <p:cNvSpPr txBox="1">
            <a:spLocks noGrp="1"/>
          </p:cNvSpPr>
          <p:nvPr>
            <p:ph type="title"/>
          </p:nvPr>
        </p:nvSpPr>
        <p:spPr>
          <a:xfrm>
            <a:off x="913283" y="333396"/>
            <a:ext cx="5013975" cy="857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5800"/>
              <a:buNone/>
            </a:pPr>
            <a:r>
              <a:rPr lang="en" sz="3600" dirty="0">
                <a:latin typeface="Raleway"/>
                <a:ea typeface="Raleway"/>
                <a:cs typeface="Raleway"/>
                <a:sym typeface="Raleway"/>
              </a:rPr>
              <a:t>Summary</a:t>
            </a:r>
            <a:endParaRPr sz="3600" dirty="0">
              <a:solidFill>
                <a:srgbClr val="FF6600"/>
              </a:solidFill>
              <a:latin typeface="Raleway"/>
              <a:ea typeface="Raleway"/>
              <a:cs typeface="Raleway"/>
              <a:sym typeface="Raleway"/>
            </a:endParaRPr>
          </a:p>
        </p:txBody>
      </p:sp>
      <p:sp>
        <p:nvSpPr>
          <p:cNvPr id="126" name="Google Shape;126;p20"/>
          <p:cNvSpPr txBox="1">
            <a:spLocks noGrp="1"/>
          </p:cNvSpPr>
          <p:nvPr>
            <p:ph type="body" idx="1"/>
          </p:nvPr>
        </p:nvSpPr>
        <p:spPr>
          <a:xfrm>
            <a:off x="913283" y="1545287"/>
            <a:ext cx="7322700" cy="2552324"/>
          </a:xfrm>
          <a:prstGeom prst="rect">
            <a:avLst/>
          </a:prstGeom>
          <a:noFill/>
          <a:ln>
            <a:noFill/>
          </a:ln>
        </p:spPr>
        <p:txBody>
          <a:bodyPr spcFirstLastPara="1" wrap="square" lIns="91425" tIns="91425" rIns="91425" bIns="91425" anchor="t" anchorCtr="0">
            <a:noAutofit/>
          </a:bodyPr>
          <a:lstStyle/>
          <a:p>
            <a:pPr marL="742950" indent="-285750">
              <a:lnSpc>
                <a:spcPct val="125000"/>
              </a:lnSpc>
              <a:spcBef>
                <a:spcPts val="1000"/>
              </a:spcBef>
              <a:buClr>
                <a:schemeClr val="tx1"/>
              </a:buClr>
              <a:buFont typeface="Arial" panose="020B0604020202020204" pitchFamily="34" charset="0"/>
              <a:buChar char="•"/>
            </a:pPr>
            <a:r>
              <a:rPr lang="en-US" dirty="0" smtClean="0">
                <a:solidFill>
                  <a:srgbClr val="000000"/>
                </a:solidFill>
                <a:latin typeface="Raleway"/>
                <a:ea typeface="Raleway"/>
                <a:cs typeface="Raleway"/>
                <a:sym typeface="Raleway"/>
              </a:rPr>
              <a:t>NodeJS is cross platform JavaScript runtime environment. </a:t>
            </a:r>
          </a:p>
          <a:p>
            <a:pPr marL="742950" indent="-285750">
              <a:lnSpc>
                <a:spcPct val="125000"/>
              </a:lnSpc>
              <a:spcBef>
                <a:spcPts val="1000"/>
              </a:spcBef>
              <a:buClr>
                <a:schemeClr val="tx1"/>
              </a:buClr>
              <a:buFont typeface="Arial" panose="020B0604020202020204" pitchFamily="34" charset="0"/>
              <a:buChar char="•"/>
            </a:pPr>
            <a:r>
              <a:rPr lang="en-US" dirty="0" smtClean="0">
                <a:solidFill>
                  <a:srgbClr val="000000"/>
                </a:solidFill>
                <a:latin typeface="Raleway"/>
                <a:ea typeface="Raleway"/>
                <a:cs typeface="Raleway"/>
                <a:sym typeface="Raleway"/>
              </a:rPr>
              <a:t> NodeJS can be used when response is not dependent on heavy computation.</a:t>
            </a:r>
          </a:p>
          <a:p>
            <a:pPr marL="742950" indent="-285750">
              <a:lnSpc>
                <a:spcPct val="125000"/>
              </a:lnSpc>
              <a:spcBef>
                <a:spcPts val="1000"/>
              </a:spcBef>
              <a:buClr>
                <a:schemeClr val="tx1"/>
              </a:buClr>
              <a:buFont typeface="Arial" panose="020B0604020202020204" pitchFamily="34" charset="0"/>
              <a:buChar char="•"/>
            </a:pPr>
            <a:r>
              <a:rPr lang="en-US" dirty="0" smtClean="0">
                <a:solidFill>
                  <a:srgbClr val="000000"/>
                </a:solidFill>
                <a:latin typeface="Raleway"/>
                <a:ea typeface="Raleway"/>
                <a:cs typeface="Raleway"/>
                <a:sym typeface="Raleway"/>
              </a:rPr>
              <a:t>NodeJS can be obtained from </a:t>
            </a:r>
            <a:r>
              <a:rPr lang="en-US" dirty="0" smtClean="0">
                <a:solidFill>
                  <a:srgbClr val="000000"/>
                </a:solidFill>
                <a:latin typeface="Raleway"/>
                <a:ea typeface="Raleway"/>
                <a:cs typeface="Raleway"/>
                <a:sym typeface="Raleway"/>
                <a:hlinkClick r:id="rId3"/>
              </a:rPr>
              <a:t>https://nodejs.dev</a:t>
            </a:r>
            <a:endParaRPr lang="en-US" dirty="0" smtClean="0">
              <a:solidFill>
                <a:srgbClr val="000000"/>
              </a:solidFill>
              <a:latin typeface="Raleway"/>
              <a:ea typeface="Raleway"/>
              <a:cs typeface="Raleway"/>
              <a:sym typeface="Raleway"/>
            </a:endParaRPr>
          </a:p>
          <a:p>
            <a:pPr marL="742950" indent="-285750">
              <a:lnSpc>
                <a:spcPct val="125000"/>
              </a:lnSpc>
              <a:spcBef>
                <a:spcPts val="1000"/>
              </a:spcBef>
              <a:buClr>
                <a:schemeClr val="tx1"/>
              </a:buClr>
              <a:buFont typeface="Arial" panose="020B0604020202020204" pitchFamily="34" charset="0"/>
              <a:buChar char="•"/>
            </a:pPr>
            <a:r>
              <a:rPr lang="en-US" dirty="0" smtClean="0">
                <a:solidFill>
                  <a:srgbClr val="000000"/>
                </a:solidFill>
                <a:latin typeface="Raleway"/>
                <a:ea typeface="Raleway"/>
                <a:cs typeface="Raleway"/>
                <a:sym typeface="Raleway"/>
              </a:rPr>
              <a:t>Basic Problems on Node JS.</a:t>
            </a:r>
          </a:p>
          <a:p>
            <a:pPr marL="742950" indent="-285750">
              <a:lnSpc>
                <a:spcPct val="125000"/>
              </a:lnSpc>
              <a:spcBef>
                <a:spcPts val="1000"/>
              </a:spcBef>
              <a:buClr>
                <a:schemeClr val="tx1"/>
              </a:buClr>
              <a:buFont typeface="Arial" panose="020B0604020202020204" pitchFamily="34" charset="0"/>
              <a:buChar char="•"/>
            </a:pPr>
            <a:r>
              <a:rPr lang="en-US" smtClean="0">
                <a:solidFill>
                  <a:srgbClr val="000000"/>
                </a:solidFill>
                <a:latin typeface="Raleway"/>
                <a:ea typeface="Raleway"/>
                <a:cs typeface="Raleway"/>
                <a:sym typeface="Raleway"/>
              </a:rPr>
              <a:t>Concept </a:t>
            </a:r>
            <a:r>
              <a:rPr lang="en-US" dirty="0" smtClean="0">
                <a:solidFill>
                  <a:srgbClr val="000000"/>
                </a:solidFill>
                <a:latin typeface="Raleway"/>
                <a:ea typeface="Raleway"/>
                <a:cs typeface="Raleway"/>
                <a:sym typeface="Raleway"/>
              </a:rPr>
              <a:t>of modules and types of modules.</a:t>
            </a:r>
          </a:p>
        </p:txBody>
      </p:sp>
      <p:sp>
        <p:nvSpPr>
          <p:cNvPr id="6" name="Google Shape;59;p12"/>
          <p:cNvSpPr txBox="1">
            <a:spLocks/>
          </p:cNvSpPr>
          <p:nvPr/>
        </p:nvSpPr>
        <p:spPr>
          <a:xfrm>
            <a:off x="7712345" y="4785130"/>
            <a:ext cx="1431655" cy="419386"/>
          </a:xfrm>
          <a:prstGeom prst="rect">
            <a:avLst/>
          </a:prstGeom>
          <a:noFill/>
          <a:ln>
            <a:noFill/>
          </a:ln>
        </p:spPr>
        <p:txBody>
          <a:bodyPr spcFirstLastPara="1" vert="horz" wrap="square" lIns="91425" tIns="91425" rIns="91425" bIns="91425" rtlCol="0" anchor="b" anchorCtr="0">
            <a:noAutofit/>
          </a:bodyPr>
          <a:lstStyle>
            <a:lvl1pPr lvl="0" algn="l" defTabSz="685800" rtl="0" eaLnBrk="1" latinLnBrk="0" hangingPunct="1">
              <a:lnSpc>
                <a:spcPct val="100000"/>
              </a:lnSpc>
              <a:spcBef>
                <a:spcPts val="0"/>
              </a:spcBef>
              <a:spcAft>
                <a:spcPts val="0"/>
              </a:spcAft>
              <a:buSzPts val="5800"/>
              <a:buNone/>
              <a:defRPr sz="3600" kern="1200" spc="-38" baseline="0">
                <a:solidFill>
                  <a:schemeClr val="tx1">
                    <a:lumMod val="75000"/>
                    <a:lumOff val="25000"/>
                  </a:schemeClr>
                </a:solidFill>
                <a:latin typeface="+mj-lt"/>
                <a:ea typeface="+mj-ea"/>
                <a:cs typeface="+mj-cs"/>
              </a:defRPr>
            </a:lvl1pPr>
            <a:lvl2pPr lvl="1" algn="l">
              <a:lnSpc>
                <a:spcPct val="100000"/>
              </a:lnSpc>
              <a:spcBef>
                <a:spcPts val="0"/>
              </a:spcBef>
              <a:spcAft>
                <a:spcPts val="0"/>
              </a:spcAft>
              <a:buSzPts val="5800"/>
              <a:buNone/>
              <a:defRPr/>
            </a:lvl2pPr>
            <a:lvl3pPr lvl="2" algn="l">
              <a:lnSpc>
                <a:spcPct val="100000"/>
              </a:lnSpc>
              <a:spcBef>
                <a:spcPts val="0"/>
              </a:spcBef>
              <a:spcAft>
                <a:spcPts val="0"/>
              </a:spcAft>
              <a:buSzPts val="5800"/>
              <a:buNone/>
              <a:defRPr/>
            </a:lvl3pPr>
            <a:lvl4pPr lvl="3" algn="l">
              <a:lnSpc>
                <a:spcPct val="100000"/>
              </a:lnSpc>
              <a:spcBef>
                <a:spcPts val="0"/>
              </a:spcBef>
              <a:spcAft>
                <a:spcPts val="0"/>
              </a:spcAft>
              <a:buSzPts val="5800"/>
              <a:buNone/>
              <a:defRPr/>
            </a:lvl4pPr>
            <a:lvl5pPr lvl="4" algn="l">
              <a:lnSpc>
                <a:spcPct val="100000"/>
              </a:lnSpc>
              <a:spcBef>
                <a:spcPts val="0"/>
              </a:spcBef>
              <a:spcAft>
                <a:spcPts val="0"/>
              </a:spcAft>
              <a:buSzPts val="5800"/>
              <a:buNone/>
              <a:defRPr/>
            </a:lvl5pPr>
            <a:lvl6pPr lvl="5" algn="l">
              <a:lnSpc>
                <a:spcPct val="100000"/>
              </a:lnSpc>
              <a:spcBef>
                <a:spcPts val="0"/>
              </a:spcBef>
              <a:spcAft>
                <a:spcPts val="0"/>
              </a:spcAft>
              <a:buSzPts val="5800"/>
              <a:buNone/>
              <a:defRPr/>
            </a:lvl6pPr>
            <a:lvl7pPr lvl="6" algn="l">
              <a:lnSpc>
                <a:spcPct val="100000"/>
              </a:lnSpc>
              <a:spcBef>
                <a:spcPts val="0"/>
              </a:spcBef>
              <a:spcAft>
                <a:spcPts val="0"/>
              </a:spcAft>
              <a:buSzPts val="5800"/>
              <a:buNone/>
              <a:defRPr/>
            </a:lvl7pPr>
            <a:lvl8pPr lvl="7" algn="l">
              <a:lnSpc>
                <a:spcPct val="100000"/>
              </a:lnSpc>
              <a:spcBef>
                <a:spcPts val="0"/>
              </a:spcBef>
              <a:spcAft>
                <a:spcPts val="0"/>
              </a:spcAft>
              <a:buSzPts val="5800"/>
              <a:buNone/>
              <a:defRPr/>
            </a:lvl8pPr>
            <a:lvl9pPr lvl="8" algn="l">
              <a:lnSpc>
                <a:spcPct val="100000"/>
              </a:lnSpc>
              <a:spcBef>
                <a:spcPts val="0"/>
              </a:spcBef>
              <a:spcAft>
                <a:spcPts val="0"/>
              </a:spcAft>
              <a:buSzPts val="5800"/>
              <a:buNone/>
              <a:defRPr/>
            </a:lvl9pPr>
          </a:lstStyle>
          <a:p>
            <a:pPr>
              <a:buSzPts val="6000"/>
            </a:pPr>
            <a:r>
              <a:rPr lang="en-IN" sz="2000" smtClean="0">
                <a:solidFill>
                  <a:schemeClr val="bg1"/>
                </a:solidFill>
              </a:rPr>
              <a:t>Coders club</a:t>
            </a:r>
            <a:endParaRPr lang="en-IN" sz="2000" dirty="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24"/>
                                        </p:tgtEl>
                                        <p:attrNameLst>
                                          <p:attrName>style.visibility</p:attrName>
                                        </p:attrNameLst>
                                      </p:cBhvr>
                                      <p:to>
                                        <p:strVal val="visible"/>
                                      </p:to>
                                    </p:set>
                                    <p:anim calcmode="lin" valueType="num">
                                      <p:cBhvr additive="base">
                                        <p:cTn id="7" dur="1000"/>
                                        <p:tgtEl>
                                          <p:spTgt spid="124"/>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126">
                                            <p:txEl>
                                              <p:pRg st="0" end="0"/>
                                            </p:txEl>
                                          </p:spTgt>
                                        </p:tgtEl>
                                        <p:attrNameLst>
                                          <p:attrName>style.visibility</p:attrName>
                                        </p:attrNameLst>
                                      </p:cBhvr>
                                      <p:to>
                                        <p:strVal val="visible"/>
                                      </p:to>
                                    </p:set>
                                    <p:anim calcmode="lin" valueType="num">
                                      <p:cBhvr additive="base">
                                        <p:cTn id="12" dur="1000"/>
                                        <p:tgtEl>
                                          <p:spTgt spid="126">
                                            <p:txEl>
                                              <p:pRg st="0" end="0"/>
                                            </p:txEl>
                                          </p:spTgt>
                                        </p:tgtEl>
                                        <p:attrNameLst>
                                          <p:attrName>ppt_x</p:attrName>
                                        </p:attrNameLst>
                                      </p:cBhvr>
                                      <p:tavLst>
                                        <p:tav tm="0">
                                          <p:val>
                                            <p:strVal val="#ppt_x-1"/>
                                          </p:val>
                                        </p:tav>
                                        <p:tav tm="100000">
                                          <p:val>
                                            <p:strVal val="#ppt_x"/>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126">
                                            <p:txEl>
                                              <p:pRg st="1" end="1"/>
                                            </p:txEl>
                                          </p:spTgt>
                                        </p:tgtEl>
                                        <p:attrNameLst>
                                          <p:attrName>style.visibility</p:attrName>
                                        </p:attrNameLst>
                                      </p:cBhvr>
                                      <p:to>
                                        <p:strVal val="visible"/>
                                      </p:to>
                                    </p:set>
                                    <p:anim calcmode="lin" valueType="num">
                                      <p:cBhvr additive="base">
                                        <p:cTn id="17" dur="1000"/>
                                        <p:tgtEl>
                                          <p:spTgt spid="126">
                                            <p:txEl>
                                              <p:pRg st="1" end="1"/>
                                            </p:txEl>
                                          </p:spTgt>
                                        </p:tgtEl>
                                        <p:attrNameLst>
                                          <p:attrName>ppt_x</p:attrName>
                                        </p:attrNameLst>
                                      </p:cBhvr>
                                      <p:tavLst>
                                        <p:tav tm="0">
                                          <p:val>
                                            <p:strVal val="#ppt_x-1"/>
                                          </p:val>
                                        </p:tav>
                                        <p:tav tm="100000">
                                          <p:val>
                                            <p:strVal val="#ppt_x"/>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8" fill="hold" nodeType="clickEffect">
                                  <p:stCondLst>
                                    <p:cond delay="0"/>
                                  </p:stCondLst>
                                  <p:childTnLst>
                                    <p:set>
                                      <p:cBhvr>
                                        <p:cTn id="21" dur="1" fill="hold">
                                          <p:stCondLst>
                                            <p:cond delay="0"/>
                                          </p:stCondLst>
                                        </p:cTn>
                                        <p:tgtEl>
                                          <p:spTgt spid="126">
                                            <p:txEl>
                                              <p:pRg st="2" end="2"/>
                                            </p:txEl>
                                          </p:spTgt>
                                        </p:tgtEl>
                                        <p:attrNameLst>
                                          <p:attrName>style.visibility</p:attrName>
                                        </p:attrNameLst>
                                      </p:cBhvr>
                                      <p:to>
                                        <p:strVal val="visible"/>
                                      </p:to>
                                    </p:set>
                                    <p:anim calcmode="lin" valueType="num">
                                      <p:cBhvr additive="base">
                                        <p:cTn id="22" dur="1000"/>
                                        <p:tgtEl>
                                          <p:spTgt spid="126">
                                            <p:txEl>
                                              <p:pRg st="2" end="2"/>
                                            </p:txEl>
                                          </p:spTgt>
                                        </p:tgtEl>
                                        <p:attrNameLst>
                                          <p:attrName>ppt_x</p:attrName>
                                        </p:attrNameLst>
                                      </p:cBhvr>
                                      <p:tavLst>
                                        <p:tav tm="0">
                                          <p:val>
                                            <p:strVal val="#ppt_x-1"/>
                                          </p:val>
                                        </p:tav>
                                        <p:tav tm="100000">
                                          <p:val>
                                            <p:strVal val="#ppt_x"/>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8" fill="hold" nodeType="clickEffect">
                                  <p:stCondLst>
                                    <p:cond delay="0"/>
                                  </p:stCondLst>
                                  <p:childTnLst>
                                    <p:set>
                                      <p:cBhvr>
                                        <p:cTn id="26" dur="1" fill="hold">
                                          <p:stCondLst>
                                            <p:cond delay="0"/>
                                          </p:stCondLst>
                                        </p:cTn>
                                        <p:tgtEl>
                                          <p:spTgt spid="126">
                                            <p:txEl>
                                              <p:pRg st="3" end="3"/>
                                            </p:txEl>
                                          </p:spTgt>
                                        </p:tgtEl>
                                        <p:attrNameLst>
                                          <p:attrName>style.visibility</p:attrName>
                                        </p:attrNameLst>
                                      </p:cBhvr>
                                      <p:to>
                                        <p:strVal val="visible"/>
                                      </p:to>
                                    </p:set>
                                    <p:anim calcmode="lin" valueType="num">
                                      <p:cBhvr additive="base">
                                        <p:cTn id="27" dur="1000"/>
                                        <p:tgtEl>
                                          <p:spTgt spid="126">
                                            <p:txEl>
                                              <p:pRg st="3" end="3"/>
                                            </p:txEl>
                                          </p:spTgt>
                                        </p:tgtEl>
                                        <p:attrNameLst>
                                          <p:attrName>ppt_x</p:attrName>
                                        </p:attrNameLst>
                                      </p:cBhvr>
                                      <p:tavLst>
                                        <p:tav tm="0">
                                          <p:val>
                                            <p:strVal val="#ppt_x-1"/>
                                          </p:val>
                                        </p:tav>
                                        <p:tav tm="100000">
                                          <p:val>
                                            <p:strVal val="#ppt_x"/>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8" fill="hold" nodeType="clickEffect">
                                  <p:stCondLst>
                                    <p:cond delay="0"/>
                                  </p:stCondLst>
                                  <p:childTnLst>
                                    <p:set>
                                      <p:cBhvr>
                                        <p:cTn id="31" dur="1" fill="hold">
                                          <p:stCondLst>
                                            <p:cond delay="0"/>
                                          </p:stCondLst>
                                        </p:cTn>
                                        <p:tgtEl>
                                          <p:spTgt spid="126">
                                            <p:txEl>
                                              <p:pRg st="4" end="4"/>
                                            </p:txEl>
                                          </p:spTgt>
                                        </p:tgtEl>
                                        <p:attrNameLst>
                                          <p:attrName>style.visibility</p:attrName>
                                        </p:attrNameLst>
                                      </p:cBhvr>
                                      <p:to>
                                        <p:strVal val="visible"/>
                                      </p:to>
                                    </p:set>
                                    <p:anim calcmode="lin" valueType="num">
                                      <p:cBhvr additive="base">
                                        <p:cTn id="32" dur="1000"/>
                                        <p:tgtEl>
                                          <p:spTgt spid="126">
                                            <p:txEl>
                                              <p:pRg st="4" end="4"/>
                                            </p:txEl>
                                          </p:spTgt>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6" name="Google Shape;66;p13"/>
          <p:cNvSpPr txBox="1">
            <a:spLocks noGrp="1"/>
          </p:cNvSpPr>
          <p:nvPr>
            <p:ph type="body" idx="4294967295"/>
          </p:nvPr>
        </p:nvSpPr>
        <p:spPr>
          <a:xfrm>
            <a:off x="797522" y="1284790"/>
            <a:ext cx="7691438" cy="3402012"/>
          </a:xfrm>
          <a:prstGeom prst="rect">
            <a:avLst/>
          </a:prstGeom>
          <a:noFill/>
          <a:ln>
            <a:noFill/>
          </a:ln>
        </p:spPr>
        <p:txBody>
          <a:bodyPr spcFirstLastPara="1" wrap="square" lIns="91425" tIns="91425" rIns="91425" bIns="91425" anchor="t" anchorCtr="0">
            <a:noAutofit/>
          </a:bodyPr>
          <a:lstStyle/>
          <a:p>
            <a:pPr marL="0" lvl="0" indent="0" rtl="0">
              <a:lnSpc>
                <a:spcPct val="125000"/>
              </a:lnSpc>
              <a:spcBef>
                <a:spcPts val="1000"/>
              </a:spcBef>
              <a:spcAft>
                <a:spcPts val="0"/>
              </a:spcAft>
              <a:buNone/>
            </a:pPr>
            <a:r>
              <a:rPr lang="en" dirty="0">
                <a:solidFill>
                  <a:srgbClr val="000000"/>
                </a:solidFill>
                <a:latin typeface="Raleway"/>
                <a:ea typeface="Raleway"/>
                <a:cs typeface="Raleway"/>
                <a:sym typeface="Raleway"/>
              </a:rPr>
              <a:t>Understanding of the </a:t>
            </a:r>
            <a:r>
              <a:rPr lang="en" dirty="0" smtClean="0">
                <a:solidFill>
                  <a:srgbClr val="000000"/>
                </a:solidFill>
                <a:latin typeface="Raleway"/>
                <a:ea typeface="Raleway"/>
                <a:cs typeface="Raleway"/>
                <a:sym typeface="Raleway"/>
              </a:rPr>
              <a:t>following</a:t>
            </a:r>
            <a:endParaRPr lang="en-US" dirty="0" smtClean="0">
              <a:solidFill>
                <a:srgbClr val="000000"/>
              </a:solidFill>
              <a:latin typeface="Raleway"/>
              <a:ea typeface="Raleway"/>
              <a:cs typeface="Raleway"/>
              <a:sym typeface="Raleway"/>
            </a:endParaRPr>
          </a:p>
          <a:p>
            <a:pPr marL="457200" lvl="0" indent="-342900" rtl="0">
              <a:lnSpc>
                <a:spcPct val="125000"/>
              </a:lnSpc>
              <a:spcBef>
                <a:spcPts val="1000"/>
              </a:spcBef>
              <a:spcAft>
                <a:spcPts val="0"/>
              </a:spcAft>
              <a:buClr>
                <a:srgbClr val="000000"/>
              </a:buClr>
              <a:buSzPts val="1800"/>
              <a:buFont typeface="Raleway"/>
              <a:buChar char="●"/>
            </a:pPr>
            <a:r>
              <a:rPr lang="en-US" dirty="0" smtClean="0">
                <a:solidFill>
                  <a:srgbClr val="000000"/>
                </a:solidFill>
                <a:latin typeface="Raleway"/>
                <a:ea typeface="Raleway"/>
                <a:cs typeface="Raleway"/>
                <a:sym typeface="Raleway"/>
              </a:rPr>
              <a:t>History of </a:t>
            </a:r>
            <a:r>
              <a:rPr lang="en-US" dirty="0" err="1" smtClean="0">
                <a:solidFill>
                  <a:srgbClr val="000000"/>
                </a:solidFill>
                <a:latin typeface="Raleway"/>
                <a:ea typeface="Raleway"/>
                <a:cs typeface="Raleway"/>
                <a:sym typeface="Raleway"/>
              </a:rPr>
              <a:t>NodeJS</a:t>
            </a:r>
            <a:r>
              <a:rPr lang="en-US" dirty="0" smtClean="0">
                <a:solidFill>
                  <a:srgbClr val="000000"/>
                </a:solidFill>
                <a:latin typeface="Raleway"/>
                <a:ea typeface="Raleway"/>
                <a:cs typeface="Raleway"/>
                <a:sym typeface="Raleway"/>
              </a:rPr>
              <a:t>.</a:t>
            </a:r>
            <a:endParaRPr lang="en-US" dirty="0">
              <a:solidFill>
                <a:srgbClr val="000000"/>
              </a:solidFill>
              <a:latin typeface="Raleway"/>
              <a:ea typeface="Raleway"/>
              <a:cs typeface="Raleway"/>
              <a:sym typeface="Raleway"/>
            </a:endParaRPr>
          </a:p>
          <a:p>
            <a:pPr marL="457200" lvl="0" indent="-342900" rtl="0">
              <a:lnSpc>
                <a:spcPct val="125000"/>
              </a:lnSpc>
              <a:spcBef>
                <a:spcPts val="1000"/>
              </a:spcBef>
              <a:spcAft>
                <a:spcPts val="0"/>
              </a:spcAft>
              <a:buClr>
                <a:srgbClr val="000000"/>
              </a:buClr>
              <a:buSzPts val="1800"/>
              <a:buFont typeface="Raleway"/>
              <a:buChar char="●"/>
            </a:pPr>
            <a:r>
              <a:rPr lang="en-IN" dirty="0" smtClean="0">
                <a:solidFill>
                  <a:srgbClr val="000000"/>
                </a:solidFill>
                <a:latin typeface="Raleway"/>
                <a:ea typeface="Raleway"/>
                <a:cs typeface="Raleway"/>
                <a:sym typeface="Raleway"/>
              </a:rPr>
              <a:t>What is NodeJS?</a:t>
            </a:r>
            <a:endParaRPr dirty="0">
              <a:solidFill>
                <a:srgbClr val="000000"/>
              </a:solidFill>
              <a:latin typeface="Raleway"/>
              <a:ea typeface="Raleway"/>
              <a:cs typeface="Raleway"/>
              <a:sym typeface="Raleway"/>
            </a:endParaRPr>
          </a:p>
          <a:p>
            <a:pPr marL="457200" lvl="0" indent="-342900" rtl="0">
              <a:lnSpc>
                <a:spcPct val="125000"/>
              </a:lnSpc>
              <a:spcBef>
                <a:spcPts val="1000"/>
              </a:spcBef>
              <a:spcAft>
                <a:spcPts val="0"/>
              </a:spcAft>
              <a:buClr>
                <a:srgbClr val="000000"/>
              </a:buClr>
              <a:buSzPts val="1800"/>
              <a:buFont typeface="Raleway"/>
              <a:buChar char="●"/>
            </a:pPr>
            <a:r>
              <a:rPr lang="en-IN" dirty="0" smtClean="0">
                <a:solidFill>
                  <a:srgbClr val="000000"/>
                </a:solidFill>
                <a:latin typeface="Raleway"/>
                <a:ea typeface="Raleway"/>
                <a:cs typeface="Raleway"/>
                <a:sym typeface="Raleway"/>
              </a:rPr>
              <a:t>Why NodeJS?</a:t>
            </a:r>
            <a:endParaRPr dirty="0">
              <a:solidFill>
                <a:srgbClr val="000000"/>
              </a:solidFill>
              <a:latin typeface="Raleway"/>
              <a:ea typeface="Raleway"/>
              <a:cs typeface="Raleway"/>
              <a:sym typeface="Raleway"/>
            </a:endParaRPr>
          </a:p>
          <a:p>
            <a:pPr marL="457200" lvl="0" indent="-342900" rtl="0">
              <a:lnSpc>
                <a:spcPct val="125000"/>
              </a:lnSpc>
              <a:spcBef>
                <a:spcPts val="1000"/>
              </a:spcBef>
              <a:spcAft>
                <a:spcPts val="0"/>
              </a:spcAft>
              <a:buClr>
                <a:srgbClr val="000000"/>
              </a:buClr>
              <a:buSzPts val="1800"/>
              <a:buFont typeface="Raleway"/>
              <a:buChar char="●"/>
            </a:pPr>
            <a:r>
              <a:rPr lang="en-IN" dirty="0" smtClean="0">
                <a:solidFill>
                  <a:srgbClr val="000000"/>
                </a:solidFill>
                <a:latin typeface="Raleway"/>
                <a:ea typeface="Raleway"/>
                <a:cs typeface="Raleway"/>
                <a:sym typeface="Raleway"/>
              </a:rPr>
              <a:t>Setting up of NodeJS</a:t>
            </a:r>
          </a:p>
          <a:p>
            <a:pPr marL="457200" lvl="0" indent="-342900" rtl="0">
              <a:lnSpc>
                <a:spcPct val="125000"/>
              </a:lnSpc>
              <a:spcBef>
                <a:spcPts val="1000"/>
              </a:spcBef>
              <a:spcAft>
                <a:spcPts val="0"/>
              </a:spcAft>
              <a:buClr>
                <a:srgbClr val="000000"/>
              </a:buClr>
              <a:buSzPts val="1800"/>
              <a:buFont typeface="Raleway"/>
              <a:buChar char="●"/>
            </a:pPr>
            <a:r>
              <a:rPr lang="en-US" dirty="0" smtClean="0">
                <a:solidFill>
                  <a:srgbClr val="000000"/>
                </a:solidFill>
                <a:latin typeface="Raleway"/>
                <a:ea typeface="Raleway"/>
                <a:cs typeface="Raleway"/>
                <a:sym typeface="Raleway"/>
              </a:rPr>
              <a:t>Problems</a:t>
            </a:r>
            <a:endParaRPr dirty="0">
              <a:solidFill>
                <a:srgbClr val="000000"/>
              </a:solidFill>
              <a:latin typeface="Raleway"/>
              <a:ea typeface="Raleway"/>
              <a:cs typeface="Raleway"/>
              <a:sym typeface="Raleway"/>
            </a:endParaRPr>
          </a:p>
          <a:p>
            <a:pPr marL="457200" lvl="0" indent="-342900" rtl="0">
              <a:lnSpc>
                <a:spcPct val="125000"/>
              </a:lnSpc>
              <a:spcBef>
                <a:spcPts val="1000"/>
              </a:spcBef>
              <a:spcAft>
                <a:spcPts val="0"/>
              </a:spcAft>
              <a:buClr>
                <a:srgbClr val="000000"/>
              </a:buClr>
              <a:buSzPts val="1800"/>
              <a:buFont typeface="Raleway"/>
              <a:buChar char="●"/>
            </a:pPr>
            <a:r>
              <a:rPr lang="en-IN" dirty="0" smtClean="0">
                <a:solidFill>
                  <a:srgbClr val="000000"/>
                </a:solidFill>
                <a:latin typeface="Raleway"/>
                <a:ea typeface="Raleway"/>
                <a:cs typeface="Raleway"/>
                <a:sym typeface="Raleway"/>
              </a:rPr>
              <a:t>Modules</a:t>
            </a:r>
          </a:p>
          <a:p>
            <a:pPr marL="457200" lvl="0" indent="-342900" rtl="0">
              <a:lnSpc>
                <a:spcPct val="125000"/>
              </a:lnSpc>
              <a:spcBef>
                <a:spcPts val="1000"/>
              </a:spcBef>
              <a:spcAft>
                <a:spcPts val="0"/>
              </a:spcAft>
              <a:buClr>
                <a:srgbClr val="000000"/>
              </a:buClr>
              <a:buSzPts val="1800"/>
              <a:buFont typeface="Raleway"/>
              <a:buChar char="●"/>
            </a:pPr>
            <a:r>
              <a:rPr lang="en-US" dirty="0" smtClean="0">
                <a:solidFill>
                  <a:srgbClr val="000000"/>
                </a:solidFill>
                <a:latin typeface="Raleway"/>
                <a:ea typeface="Raleway"/>
                <a:cs typeface="Raleway"/>
                <a:sym typeface="Raleway"/>
              </a:rPr>
              <a:t>Problems on modules</a:t>
            </a:r>
            <a:endParaRPr dirty="0">
              <a:solidFill>
                <a:srgbClr val="000000"/>
              </a:solidFill>
              <a:latin typeface="Raleway"/>
              <a:ea typeface="Raleway"/>
              <a:cs typeface="Raleway"/>
              <a:sym typeface="Raleway"/>
            </a:endParaRPr>
          </a:p>
          <a:p>
            <a:pPr marL="914400" lvl="0" indent="0" rtl="0">
              <a:lnSpc>
                <a:spcPct val="100000"/>
              </a:lnSpc>
              <a:spcBef>
                <a:spcPts val="1000"/>
              </a:spcBef>
              <a:spcAft>
                <a:spcPts val="0"/>
              </a:spcAft>
              <a:buNone/>
            </a:pPr>
            <a:endParaRPr dirty="0">
              <a:solidFill>
                <a:srgbClr val="000000"/>
              </a:solidFill>
              <a:latin typeface="Raleway"/>
              <a:ea typeface="Raleway"/>
              <a:cs typeface="Raleway"/>
              <a:sym typeface="Raleway"/>
            </a:endParaRPr>
          </a:p>
        </p:txBody>
      </p:sp>
      <p:sp>
        <p:nvSpPr>
          <p:cNvPr id="67" name="Google Shape;67;p13"/>
          <p:cNvSpPr txBox="1">
            <a:spLocks noGrp="1"/>
          </p:cNvSpPr>
          <p:nvPr>
            <p:ph type="title" idx="4294967295"/>
          </p:nvPr>
        </p:nvSpPr>
        <p:spPr>
          <a:xfrm>
            <a:off x="797522" y="365197"/>
            <a:ext cx="7323138" cy="85725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5800"/>
              <a:buNone/>
            </a:pPr>
            <a:r>
              <a:rPr lang="en" sz="3600" dirty="0">
                <a:latin typeface="Raleway"/>
                <a:ea typeface="Raleway"/>
                <a:cs typeface="Raleway"/>
                <a:sym typeface="Raleway"/>
              </a:rPr>
              <a:t>Learning Objective</a:t>
            </a:r>
            <a:endParaRPr sz="3600" dirty="0">
              <a:solidFill>
                <a:srgbClr val="FF6600"/>
              </a:solidFill>
              <a:latin typeface="Raleway"/>
              <a:ea typeface="Raleway"/>
              <a:cs typeface="Raleway"/>
              <a:sym typeface="Raleway"/>
            </a:endParaRPr>
          </a:p>
        </p:txBody>
      </p:sp>
      <p:sp>
        <p:nvSpPr>
          <p:cNvPr id="5" name="Google Shape;59;p12"/>
          <p:cNvSpPr txBox="1">
            <a:spLocks/>
          </p:cNvSpPr>
          <p:nvPr/>
        </p:nvSpPr>
        <p:spPr>
          <a:xfrm>
            <a:off x="7712345" y="4785130"/>
            <a:ext cx="1431655" cy="419386"/>
          </a:xfrm>
          <a:prstGeom prst="rect">
            <a:avLst/>
          </a:prstGeom>
          <a:noFill/>
          <a:ln>
            <a:noFill/>
          </a:ln>
        </p:spPr>
        <p:txBody>
          <a:bodyPr spcFirstLastPara="1" wrap="square" lIns="91425" tIns="91425" rIns="91425" bIns="91425" anchor="b" anchorCtr="0">
            <a:no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pPr>
              <a:lnSpc>
                <a:spcPct val="100000"/>
              </a:lnSpc>
              <a:spcBef>
                <a:spcPts val="0"/>
              </a:spcBef>
              <a:buSzPts val="6000"/>
            </a:pPr>
            <a:r>
              <a:rPr lang="en-IN" sz="2000" smtClean="0">
                <a:solidFill>
                  <a:schemeClr val="bg1"/>
                </a:solidFill>
              </a:rPr>
              <a:t>Coders club</a:t>
            </a:r>
            <a:endParaRPr lang="en-IN" sz="2000" dirty="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6">
                                            <p:txEl>
                                              <p:pRg st="0" end="0"/>
                                            </p:txEl>
                                          </p:spTgt>
                                        </p:tgtEl>
                                        <p:attrNameLst>
                                          <p:attrName>style.visibility</p:attrName>
                                        </p:attrNameLst>
                                      </p:cBhvr>
                                      <p:to>
                                        <p:strVal val="visible"/>
                                      </p:to>
                                    </p:set>
                                    <p:animEffect transition="in" filter="fade">
                                      <p:cBhvr>
                                        <p:cTn id="7" dur="1000"/>
                                        <p:tgtEl>
                                          <p:spTgt spid="6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6">
                                            <p:txEl>
                                              <p:pRg st="1" end="1"/>
                                            </p:txEl>
                                          </p:spTgt>
                                        </p:tgtEl>
                                        <p:attrNameLst>
                                          <p:attrName>style.visibility</p:attrName>
                                        </p:attrNameLst>
                                      </p:cBhvr>
                                      <p:to>
                                        <p:strVal val="visible"/>
                                      </p:to>
                                    </p:set>
                                    <p:animEffect transition="in" filter="fade">
                                      <p:cBhvr>
                                        <p:cTn id="12" dur="1000"/>
                                        <p:tgtEl>
                                          <p:spTgt spid="6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6">
                                            <p:txEl>
                                              <p:pRg st="2" end="2"/>
                                            </p:txEl>
                                          </p:spTgt>
                                        </p:tgtEl>
                                        <p:attrNameLst>
                                          <p:attrName>style.visibility</p:attrName>
                                        </p:attrNameLst>
                                      </p:cBhvr>
                                      <p:to>
                                        <p:strVal val="visible"/>
                                      </p:to>
                                    </p:set>
                                    <p:animEffect transition="in" filter="fade">
                                      <p:cBhvr>
                                        <p:cTn id="17" dur="1000"/>
                                        <p:tgtEl>
                                          <p:spTgt spid="6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6">
                                            <p:txEl>
                                              <p:pRg st="3" end="3"/>
                                            </p:txEl>
                                          </p:spTgt>
                                        </p:tgtEl>
                                        <p:attrNameLst>
                                          <p:attrName>style.visibility</p:attrName>
                                        </p:attrNameLst>
                                      </p:cBhvr>
                                      <p:to>
                                        <p:strVal val="visible"/>
                                      </p:to>
                                    </p:set>
                                    <p:animEffect transition="in" filter="fade">
                                      <p:cBhvr>
                                        <p:cTn id="22" dur="1000"/>
                                        <p:tgtEl>
                                          <p:spTgt spid="6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6">
                                            <p:txEl>
                                              <p:pRg st="4" end="4"/>
                                            </p:txEl>
                                          </p:spTgt>
                                        </p:tgtEl>
                                        <p:attrNameLst>
                                          <p:attrName>style.visibility</p:attrName>
                                        </p:attrNameLst>
                                      </p:cBhvr>
                                      <p:to>
                                        <p:strVal val="visible"/>
                                      </p:to>
                                    </p:set>
                                    <p:animEffect transition="in" filter="fade">
                                      <p:cBhvr>
                                        <p:cTn id="27" dur="1000"/>
                                        <p:tgtEl>
                                          <p:spTgt spid="6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66">
                                            <p:txEl>
                                              <p:pRg st="5" end="5"/>
                                            </p:txEl>
                                          </p:spTgt>
                                        </p:tgtEl>
                                        <p:attrNameLst>
                                          <p:attrName>style.visibility</p:attrName>
                                        </p:attrNameLst>
                                      </p:cBhvr>
                                      <p:to>
                                        <p:strVal val="visible"/>
                                      </p:to>
                                    </p:set>
                                    <p:animEffect transition="in" filter="fade">
                                      <p:cBhvr>
                                        <p:cTn id="32" dur="1000"/>
                                        <p:tgtEl>
                                          <p:spTgt spid="66">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66">
                                            <p:txEl>
                                              <p:pRg st="6" end="6"/>
                                            </p:txEl>
                                          </p:spTgt>
                                        </p:tgtEl>
                                        <p:attrNameLst>
                                          <p:attrName>style.visibility</p:attrName>
                                        </p:attrNameLst>
                                      </p:cBhvr>
                                      <p:to>
                                        <p:strVal val="visible"/>
                                      </p:to>
                                    </p:set>
                                    <p:animEffect transition="in" filter="fade">
                                      <p:cBhvr>
                                        <p:cTn id="37" dur="1000"/>
                                        <p:tgtEl>
                                          <p:spTgt spid="66">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66">
                                            <p:txEl>
                                              <p:pRg st="7" end="7"/>
                                            </p:txEl>
                                          </p:spTgt>
                                        </p:tgtEl>
                                        <p:attrNameLst>
                                          <p:attrName>style.visibility</p:attrName>
                                        </p:attrNameLst>
                                      </p:cBhvr>
                                      <p:to>
                                        <p:strVal val="visible"/>
                                      </p:to>
                                    </p:set>
                                    <p:animEffect transition="in" filter="fade">
                                      <p:cBhvr>
                                        <p:cTn id="42" dur="1000"/>
                                        <p:tgtEl>
                                          <p:spTgt spid="66">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3" name="Google Shape;73;p14"/>
          <p:cNvSpPr txBox="1">
            <a:spLocks noGrp="1"/>
          </p:cNvSpPr>
          <p:nvPr>
            <p:ph type="title"/>
          </p:nvPr>
        </p:nvSpPr>
        <p:spPr>
          <a:xfrm>
            <a:off x="511849" y="529122"/>
            <a:ext cx="7322700" cy="857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5800"/>
              <a:buNone/>
            </a:pPr>
            <a:r>
              <a:rPr lang="en" sz="3600" smtClean="0">
                <a:latin typeface="Raleway"/>
                <a:ea typeface="Raleway"/>
                <a:cs typeface="Raleway"/>
                <a:sym typeface="Raleway"/>
              </a:rPr>
              <a:t>History of NodeJS</a:t>
            </a:r>
            <a:endParaRPr sz="3600" dirty="0">
              <a:solidFill>
                <a:srgbClr val="FF6600"/>
              </a:solidFill>
              <a:latin typeface="Raleway"/>
              <a:ea typeface="Raleway"/>
              <a:cs typeface="Raleway"/>
              <a:sym typeface="Raleway"/>
            </a:endParaRPr>
          </a:p>
        </p:txBody>
      </p:sp>
      <p:sp>
        <p:nvSpPr>
          <p:cNvPr id="75" name="Google Shape;75;p14"/>
          <p:cNvSpPr txBox="1">
            <a:spLocks noGrp="1"/>
          </p:cNvSpPr>
          <p:nvPr>
            <p:ph type="body" idx="1"/>
          </p:nvPr>
        </p:nvSpPr>
        <p:spPr>
          <a:xfrm>
            <a:off x="511849" y="1325194"/>
            <a:ext cx="7692000" cy="3401100"/>
          </a:xfrm>
          <a:prstGeom prst="rect">
            <a:avLst/>
          </a:prstGeom>
          <a:noFill/>
          <a:ln>
            <a:noFill/>
          </a:ln>
        </p:spPr>
        <p:txBody>
          <a:bodyPr spcFirstLastPara="1" wrap="square" lIns="91425" tIns="91425" rIns="91425" bIns="91425" anchor="t" anchorCtr="0">
            <a:noAutofit/>
          </a:bodyPr>
          <a:lstStyle/>
          <a:p>
            <a:pPr lvl="0">
              <a:lnSpc>
                <a:spcPct val="125000"/>
              </a:lnSpc>
              <a:spcBef>
                <a:spcPts val="1000"/>
              </a:spcBef>
              <a:buClr>
                <a:srgbClr val="000000"/>
              </a:buClr>
              <a:buFont typeface="Raleway"/>
              <a:buChar char="●"/>
            </a:pPr>
            <a:r>
              <a:rPr lang="en-US" dirty="0" smtClean="0">
                <a:solidFill>
                  <a:srgbClr val="000000"/>
                </a:solidFill>
                <a:latin typeface="Raleway"/>
                <a:ea typeface="Raleway"/>
                <a:cs typeface="Raleway"/>
                <a:sym typeface="Raleway"/>
              </a:rPr>
              <a:t>Developed in 2009</a:t>
            </a:r>
            <a:endParaRPr lang="en-IN" dirty="0">
              <a:solidFill>
                <a:srgbClr val="000000"/>
              </a:solidFill>
              <a:latin typeface="Raleway"/>
              <a:ea typeface="Raleway"/>
              <a:cs typeface="Raleway"/>
              <a:sym typeface="Raleway"/>
            </a:endParaRPr>
          </a:p>
          <a:p>
            <a:pPr lvl="0">
              <a:lnSpc>
                <a:spcPct val="125000"/>
              </a:lnSpc>
              <a:spcBef>
                <a:spcPts val="1000"/>
              </a:spcBef>
              <a:buClr>
                <a:srgbClr val="000000"/>
              </a:buClr>
              <a:buFont typeface="Raleway"/>
              <a:buChar char="●"/>
            </a:pPr>
            <a:r>
              <a:rPr lang="en-IN" dirty="0" smtClean="0">
                <a:solidFill>
                  <a:srgbClr val="000000"/>
                </a:solidFill>
                <a:latin typeface="Raleway"/>
                <a:ea typeface="Raleway"/>
                <a:cs typeface="Raleway"/>
                <a:sym typeface="Raleway"/>
              </a:rPr>
              <a:t>Published in 2011. (Linux Only)</a:t>
            </a:r>
          </a:p>
          <a:p>
            <a:pPr lvl="0">
              <a:lnSpc>
                <a:spcPct val="125000"/>
              </a:lnSpc>
              <a:spcBef>
                <a:spcPts val="1000"/>
              </a:spcBef>
              <a:buClr>
                <a:srgbClr val="000000"/>
              </a:buClr>
              <a:buFont typeface="Raleway"/>
              <a:buChar char="●"/>
            </a:pPr>
            <a:r>
              <a:rPr lang="en-US" dirty="0" smtClean="0">
                <a:solidFill>
                  <a:srgbClr val="000000"/>
                </a:solidFill>
                <a:latin typeface="Raleway"/>
                <a:ea typeface="Raleway"/>
                <a:cs typeface="Raleway"/>
                <a:sym typeface="Raleway"/>
              </a:rPr>
              <a:t>Developed by </a:t>
            </a:r>
            <a:r>
              <a:rPr lang="en-IN" b="1" dirty="0"/>
              <a:t>Ryan </a:t>
            </a:r>
            <a:r>
              <a:rPr lang="en-IN" b="1" dirty="0" smtClean="0"/>
              <a:t>Dahl</a:t>
            </a:r>
            <a:endParaRPr lang="en-IN" dirty="0"/>
          </a:p>
          <a:p>
            <a:pPr lvl="0">
              <a:lnSpc>
                <a:spcPct val="125000"/>
              </a:lnSpc>
              <a:spcBef>
                <a:spcPts val="1000"/>
              </a:spcBef>
              <a:buClr>
                <a:srgbClr val="000000"/>
              </a:buClr>
              <a:buFont typeface="Raleway"/>
              <a:buChar char="●"/>
            </a:pPr>
            <a:r>
              <a:rPr lang="en-US" dirty="0" smtClean="0">
                <a:solidFill>
                  <a:srgbClr val="000000"/>
                </a:solidFill>
                <a:latin typeface="Raleway"/>
                <a:ea typeface="Raleway"/>
                <a:cs typeface="Raleway"/>
                <a:sym typeface="Raleway"/>
              </a:rPr>
              <a:t>In June 2011 Joyent implemented a native windows version of NodeJS</a:t>
            </a:r>
            <a:endParaRPr lang="en-IN" dirty="0">
              <a:solidFill>
                <a:srgbClr val="000000"/>
              </a:solidFill>
              <a:latin typeface="Raleway"/>
              <a:ea typeface="Raleway"/>
              <a:cs typeface="Raleway"/>
              <a:sym typeface="Raleway"/>
            </a:endParaRPr>
          </a:p>
          <a:p>
            <a:pPr marL="114300" lvl="0" indent="0">
              <a:lnSpc>
                <a:spcPct val="125000"/>
              </a:lnSpc>
              <a:spcBef>
                <a:spcPts val="1000"/>
              </a:spcBef>
              <a:buClr>
                <a:srgbClr val="000000"/>
              </a:buClr>
              <a:buNone/>
            </a:pPr>
            <a:endParaRPr lang="en-IN" dirty="0">
              <a:solidFill>
                <a:srgbClr val="000000"/>
              </a:solidFill>
              <a:latin typeface="Raleway"/>
              <a:ea typeface="Raleway"/>
              <a:cs typeface="Raleway"/>
              <a:sym typeface="Raleway"/>
            </a:endParaRPr>
          </a:p>
        </p:txBody>
      </p:sp>
      <p:sp>
        <p:nvSpPr>
          <p:cNvPr id="8" name="Google Shape;59;p12"/>
          <p:cNvSpPr txBox="1">
            <a:spLocks/>
          </p:cNvSpPr>
          <p:nvPr/>
        </p:nvSpPr>
        <p:spPr>
          <a:xfrm>
            <a:off x="7712345" y="4785130"/>
            <a:ext cx="1431655" cy="419386"/>
          </a:xfrm>
          <a:prstGeom prst="rect">
            <a:avLst/>
          </a:prstGeom>
          <a:noFill/>
          <a:ln>
            <a:noFill/>
          </a:ln>
        </p:spPr>
        <p:txBody>
          <a:bodyPr spcFirstLastPara="1" vert="horz" wrap="square" lIns="91425" tIns="91425" rIns="91425" bIns="91425" rtlCol="0" anchor="b" anchorCtr="0">
            <a:noAutofit/>
          </a:bodyPr>
          <a:lstStyle>
            <a:lvl1pPr lvl="0" algn="l" defTabSz="685800" rtl="0" eaLnBrk="1" latinLnBrk="0" hangingPunct="1">
              <a:lnSpc>
                <a:spcPct val="100000"/>
              </a:lnSpc>
              <a:spcBef>
                <a:spcPts val="0"/>
              </a:spcBef>
              <a:spcAft>
                <a:spcPts val="0"/>
              </a:spcAft>
              <a:buSzPts val="5800"/>
              <a:buNone/>
              <a:defRPr sz="3600" kern="1200" spc="-38" baseline="0">
                <a:solidFill>
                  <a:schemeClr val="tx1">
                    <a:lumMod val="75000"/>
                    <a:lumOff val="25000"/>
                  </a:schemeClr>
                </a:solidFill>
                <a:latin typeface="+mj-lt"/>
                <a:ea typeface="+mj-ea"/>
                <a:cs typeface="+mj-cs"/>
              </a:defRPr>
            </a:lvl1pPr>
            <a:lvl2pPr lvl="1" algn="l">
              <a:lnSpc>
                <a:spcPct val="100000"/>
              </a:lnSpc>
              <a:spcBef>
                <a:spcPts val="0"/>
              </a:spcBef>
              <a:spcAft>
                <a:spcPts val="0"/>
              </a:spcAft>
              <a:buSzPts val="5800"/>
              <a:buNone/>
              <a:defRPr/>
            </a:lvl2pPr>
            <a:lvl3pPr lvl="2" algn="l">
              <a:lnSpc>
                <a:spcPct val="100000"/>
              </a:lnSpc>
              <a:spcBef>
                <a:spcPts val="0"/>
              </a:spcBef>
              <a:spcAft>
                <a:spcPts val="0"/>
              </a:spcAft>
              <a:buSzPts val="5800"/>
              <a:buNone/>
              <a:defRPr/>
            </a:lvl3pPr>
            <a:lvl4pPr lvl="3" algn="l">
              <a:lnSpc>
                <a:spcPct val="100000"/>
              </a:lnSpc>
              <a:spcBef>
                <a:spcPts val="0"/>
              </a:spcBef>
              <a:spcAft>
                <a:spcPts val="0"/>
              </a:spcAft>
              <a:buSzPts val="5800"/>
              <a:buNone/>
              <a:defRPr/>
            </a:lvl4pPr>
            <a:lvl5pPr lvl="4" algn="l">
              <a:lnSpc>
                <a:spcPct val="100000"/>
              </a:lnSpc>
              <a:spcBef>
                <a:spcPts val="0"/>
              </a:spcBef>
              <a:spcAft>
                <a:spcPts val="0"/>
              </a:spcAft>
              <a:buSzPts val="5800"/>
              <a:buNone/>
              <a:defRPr/>
            </a:lvl5pPr>
            <a:lvl6pPr lvl="5" algn="l">
              <a:lnSpc>
                <a:spcPct val="100000"/>
              </a:lnSpc>
              <a:spcBef>
                <a:spcPts val="0"/>
              </a:spcBef>
              <a:spcAft>
                <a:spcPts val="0"/>
              </a:spcAft>
              <a:buSzPts val="5800"/>
              <a:buNone/>
              <a:defRPr/>
            </a:lvl6pPr>
            <a:lvl7pPr lvl="6" algn="l">
              <a:lnSpc>
                <a:spcPct val="100000"/>
              </a:lnSpc>
              <a:spcBef>
                <a:spcPts val="0"/>
              </a:spcBef>
              <a:spcAft>
                <a:spcPts val="0"/>
              </a:spcAft>
              <a:buSzPts val="5800"/>
              <a:buNone/>
              <a:defRPr/>
            </a:lvl7pPr>
            <a:lvl8pPr lvl="7" algn="l">
              <a:lnSpc>
                <a:spcPct val="100000"/>
              </a:lnSpc>
              <a:spcBef>
                <a:spcPts val="0"/>
              </a:spcBef>
              <a:spcAft>
                <a:spcPts val="0"/>
              </a:spcAft>
              <a:buSzPts val="5800"/>
              <a:buNone/>
              <a:defRPr/>
            </a:lvl8pPr>
            <a:lvl9pPr lvl="8" algn="l">
              <a:lnSpc>
                <a:spcPct val="100000"/>
              </a:lnSpc>
              <a:spcBef>
                <a:spcPts val="0"/>
              </a:spcBef>
              <a:spcAft>
                <a:spcPts val="0"/>
              </a:spcAft>
              <a:buSzPts val="5800"/>
              <a:buNone/>
              <a:defRPr/>
            </a:lvl9pPr>
          </a:lstStyle>
          <a:p>
            <a:pPr>
              <a:buSzPts val="6000"/>
            </a:pPr>
            <a:r>
              <a:rPr lang="en-IN" sz="2000" smtClean="0">
                <a:solidFill>
                  <a:schemeClr val="bg1"/>
                </a:solidFill>
              </a:rPr>
              <a:t>Coders club</a:t>
            </a:r>
            <a:endParaRPr lang="en-IN" sz="2000" dirty="0">
              <a:solidFill>
                <a:schemeClr val="bg1"/>
              </a:solidFill>
            </a:endParaRPr>
          </a:p>
        </p:txBody>
      </p:sp>
    </p:spTree>
    <p:extLst>
      <p:ext uri="{BB962C8B-B14F-4D97-AF65-F5344CB8AC3E}">
        <p14:creationId xmlns:p14="http://schemas.microsoft.com/office/powerpoint/2010/main" val="35894793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5">
                                            <p:txEl>
                                              <p:pRg st="0" end="0"/>
                                            </p:txEl>
                                          </p:spTgt>
                                        </p:tgtEl>
                                        <p:attrNameLst>
                                          <p:attrName>style.visibility</p:attrName>
                                        </p:attrNameLst>
                                      </p:cBhvr>
                                      <p:to>
                                        <p:strVal val="visible"/>
                                      </p:to>
                                    </p:set>
                                    <p:animEffect transition="in" filter="fade">
                                      <p:cBhvr>
                                        <p:cTn id="7" dur="500"/>
                                        <p:tgtEl>
                                          <p:spTgt spid="7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5">
                                            <p:txEl>
                                              <p:pRg st="1" end="1"/>
                                            </p:txEl>
                                          </p:spTgt>
                                        </p:tgtEl>
                                        <p:attrNameLst>
                                          <p:attrName>style.visibility</p:attrName>
                                        </p:attrNameLst>
                                      </p:cBhvr>
                                      <p:to>
                                        <p:strVal val="visible"/>
                                      </p:to>
                                    </p:set>
                                    <p:animEffect transition="in" filter="fade">
                                      <p:cBhvr>
                                        <p:cTn id="12" dur="500"/>
                                        <p:tgtEl>
                                          <p:spTgt spid="7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5">
                                            <p:txEl>
                                              <p:pRg st="2" end="2"/>
                                            </p:txEl>
                                          </p:spTgt>
                                        </p:tgtEl>
                                        <p:attrNameLst>
                                          <p:attrName>style.visibility</p:attrName>
                                        </p:attrNameLst>
                                      </p:cBhvr>
                                      <p:to>
                                        <p:strVal val="visible"/>
                                      </p:to>
                                    </p:set>
                                    <p:animEffect transition="in" filter="fade">
                                      <p:cBhvr>
                                        <p:cTn id="17" dur="500"/>
                                        <p:tgtEl>
                                          <p:spTgt spid="7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5">
                                            <p:txEl>
                                              <p:pRg st="3" end="3"/>
                                            </p:txEl>
                                          </p:spTgt>
                                        </p:tgtEl>
                                        <p:attrNameLst>
                                          <p:attrName>style.visibility</p:attrName>
                                        </p:attrNameLst>
                                      </p:cBhvr>
                                      <p:to>
                                        <p:strVal val="visible"/>
                                      </p:to>
                                    </p:set>
                                    <p:animEffect transition="in" filter="fade">
                                      <p:cBhvr>
                                        <p:cTn id="22" dur="500"/>
                                        <p:tgtEl>
                                          <p:spTgt spid="7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3" name="Google Shape;73;p14"/>
          <p:cNvSpPr txBox="1">
            <a:spLocks noGrp="1"/>
          </p:cNvSpPr>
          <p:nvPr>
            <p:ph type="title"/>
          </p:nvPr>
        </p:nvSpPr>
        <p:spPr>
          <a:xfrm>
            <a:off x="511849" y="529122"/>
            <a:ext cx="7322700" cy="857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5800"/>
              <a:buNone/>
            </a:pPr>
            <a:r>
              <a:rPr lang="en" sz="3600" dirty="0" smtClean="0">
                <a:latin typeface="Raleway"/>
                <a:ea typeface="Raleway"/>
                <a:cs typeface="Raleway"/>
                <a:sym typeface="Raleway"/>
              </a:rPr>
              <a:t>What is NodeJS?</a:t>
            </a:r>
            <a:endParaRPr sz="3600" dirty="0">
              <a:solidFill>
                <a:srgbClr val="FF6600"/>
              </a:solidFill>
              <a:latin typeface="Raleway"/>
              <a:ea typeface="Raleway"/>
              <a:cs typeface="Raleway"/>
              <a:sym typeface="Raleway"/>
            </a:endParaRPr>
          </a:p>
        </p:txBody>
      </p:sp>
      <p:sp>
        <p:nvSpPr>
          <p:cNvPr id="75" name="Google Shape;75;p14"/>
          <p:cNvSpPr txBox="1">
            <a:spLocks noGrp="1"/>
          </p:cNvSpPr>
          <p:nvPr>
            <p:ph type="body" idx="1"/>
          </p:nvPr>
        </p:nvSpPr>
        <p:spPr>
          <a:xfrm>
            <a:off x="511849" y="1325194"/>
            <a:ext cx="7692000" cy="3401100"/>
          </a:xfrm>
          <a:prstGeom prst="rect">
            <a:avLst/>
          </a:prstGeom>
          <a:noFill/>
          <a:ln>
            <a:noFill/>
          </a:ln>
        </p:spPr>
        <p:txBody>
          <a:bodyPr spcFirstLastPara="1" wrap="square" lIns="91425" tIns="91425" rIns="91425" bIns="91425" anchor="t" anchorCtr="0">
            <a:noAutofit/>
          </a:bodyPr>
          <a:lstStyle/>
          <a:p>
            <a:pPr lvl="0">
              <a:lnSpc>
                <a:spcPct val="125000"/>
              </a:lnSpc>
              <a:spcBef>
                <a:spcPts val="1000"/>
              </a:spcBef>
              <a:buClr>
                <a:srgbClr val="000000"/>
              </a:buClr>
              <a:buFont typeface="Raleway"/>
              <a:buChar char="●"/>
            </a:pPr>
            <a:r>
              <a:rPr lang="en-IN" dirty="0">
                <a:solidFill>
                  <a:srgbClr val="000000"/>
                </a:solidFill>
                <a:latin typeface="Raleway"/>
                <a:ea typeface="Raleway"/>
                <a:cs typeface="Raleway"/>
                <a:sym typeface="Raleway"/>
              </a:rPr>
              <a:t>Open source, Cross-Platform, JavaScript runtime environment.</a:t>
            </a:r>
          </a:p>
          <a:p>
            <a:pPr lvl="0">
              <a:lnSpc>
                <a:spcPct val="125000"/>
              </a:lnSpc>
              <a:spcBef>
                <a:spcPts val="1000"/>
              </a:spcBef>
              <a:buClr>
                <a:srgbClr val="000000"/>
              </a:buClr>
              <a:buFont typeface="Raleway"/>
              <a:buChar char="●"/>
            </a:pPr>
            <a:r>
              <a:rPr lang="en-IN" dirty="0">
                <a:solidFill>
                  <a:srgbClr val="000000"/>
                </a:solidFill>
                <a:latin typeface="Raleway"/>
                <a:ea typeface="Raleway"/>
                <a:cs typeface="Raleway"/>
                <a:sym typeface="Raleway"/>
              </a:rPr>
              <a:t>NodeJS runs on Chrome’s V8 engine.</a:t>
            </a:r>
          </a:p>
          <a:p>
            <a:pPr>
              <a:lnSpc>
                <a:spcPct val="125000"/>
              </a:lnSpc>
              <a:spcBef>
                <a:spcPts val="1000"/>
              </a:spcBef>
              <a:buClr>
                <a:srgbClr val="000000"/>
              </a:buClr>
            </a:pPr>
            <a:r>
              <a:rPr lang="en-IN" dirty="0">
                <a:solidFill>
                  <a:srgbClr val="000000"/>
                </a:solidFill>
                <a:latin typeface="Raleway"/>
                <a:ea typeface="Raleway"/>
                <a:cs typeface="Raleway"/>
                <a:sym typeface="Raleway"/>
              </a:rPr>
              <a:t>Executes JS outside the web browser.</a:t>
            </a:r>
          </a:p>
          <a:p>
            <a:pPr>
              <a:lnSpc>
                <a:spcPct val="125000"/>
              </a:lnSpc>
              <a:spcBef>
                <a:spcPts val="1000"/>
              </a:spcBef>
              <a:buClr>
                <a:srgbClr val="000000"/>
              </a:buClr>
            </a:pPr>
            <a:r>
              <a:rPr lang="en-IN" dirty="0">
                <a:solidFill>
                  <a:srgbClr val="000000"/>
                </a:solidFill>
                <a:latin typeface="Raleway"/>
                <a:ea typeface="Raleway"/>
                <a:cs typeface="Raleway"/>
                <a:sym typeface="Raleway"/>
              </a:rPr>
              <a:t>Non blocking, single threaded, event driven </a:t>
            </a:r>
            <a:r>
              <a:rPr lang="en-IN" dirty="0" smtClean="0">
                <a:solidFill>
                  <a:srgbClr val="000000"/>
                </a:solidFill>
                <a:latin typeface="Raleway"/>
                <a:ea typeface="Raleway"/>
                <a:cs typeface="Raleway"/>
                <a:sym typeface="Raleway"/>
              </a:rPr>
              <a:t>servers.</a:t>
            </a:r>
            <a:endParaRPr lang="en-IN" dirty="0">
              <a:solidFill>
                <a:srgbClr val="000000"/>
              </a:solidFill>
              <a:latin typeface="Raleway"/>
              <a:ea typeface="Raleway"/>
              <a:cs typeface="Raleway"/>
              <a:sym typeface="Raleway"/>
            </a:endParaRPr>
          </a:p>
        </p:txBody>
      </p:sp>
      <p:pic>
        <p:nvPicPr>
          <p:cNvPr id="1026" name="Picture 2" descr="https://encrypted-tbn0.gstatic.com/images?q=tbn:ANd9GcQ_SZgwtrAptnN5VSSC7hQgUUsTR5eXODyNIA&amp;usqp=CAU"/>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35425" y="3270477"/>
            <a:ext cx="1826229" cy="1215273"/>
          </a:xfrm>
          <a:prstGeom prst="rect">
            <a:avLst/>
          </a:prstGeom>
          <a:noFill/>
          <a:extLst>
            <a:ext uri="{909E8E84-426E-40DD-AFC4-6F175D3DCCD1}">
              <a14:hiddenFill xmlns:a14="http://schemas.microsoft.com/office/drawing/2010/main">
                <a:solidFill>
                  <a:srgbClr val="FFFFFF"/>
                </a:solidFill>
              </a14:hiddenFill>
            </a:ext>
          </a:extLst>
        </p:spPr>
      </p:pic>
      <p:sp>
        <p:nvSpPr>
          <p:cNvPr id="8" name="Google Shape;59;p12"/>
          <p:cNvSpPr txBox="1">
            <a:spLocks/>
          </p:cNvSpPr>
          <p:nvPr/>
        </p:nvSpPr>
        <p:spPr>
          <a:xfrm>
            <a:off x="7712345" y="4785130"/>
            <a:ext cx="1431655" cy="419386"/>
          </a:xfrm>
          <a:prstGeom prst="rect">
            <a:avLst/>
          </a:prstGeom>
          <a:noFill/>
          <a:ln>
            <a:noFill/>
          </a:ln>
        </p:spPr>
        <p:txBody>
          <a:bodyPr spcFirstLastPara="1" vert="horz" wrap="square" lIns="91425" tIns="91425" rIns="91425" bIns="91425" rtlCol="0" anchor="b" anchorCtr="0">
            <a:noAutofit/>
          </a:bodyPr>
          <a:lstStyle>
            <a:lvl1pPr lvl="0" algn="l" defTabSz="685800" rtl="0" eaLnBrk="1" latinLnBrk="0" hangingPunct="1">
              <a:lnSpc>
                <a:spcPct val="100000"/>
              </a:lnSpc>
              <a:spcBef>
                <a:spcPts val="0"/>
              </a:spcBef>
              <a:spcAft>
                <a:spcPts val="0"/>
              </a:spcAft>
              <a:buSzPts val="5800"/>
              <a:buNone/>
              <a:defRPr sz="3600" kern="1200" spc="-38" baseline="0">
                <a:solidFill>
                  <a:schemeClr val="tx1">
                    <a:lumMod val="75000"/>
                    <a:lumOff val="25000"/>
                  </a:schemeClr>
                </a:solidFill>
                <a:latin typeface="+mj-lt"/>
                <a:ea typeface="+mj-ea"/>
                <a:cs typeface="+mj-cs"/>
              </a:defRPr>
            </a:lvl1pPr>
            <a:lvl2pPr lvl="1" algn="l">
              <a:lnSpc>
                <a:spcPct val="100000"/>
              </a:lnSpc>
              <a:spcBef>
                <a:spcPts val="0"/>
              </a:spcBef>
              <a:spcAft>
                <a:spcPts val="0"/>
              </a:spcAft>
              <a:buSzPts val="5800"/>
              <a:buNone/>
              <a:defRPr/>
            </a:lvl2pPr>
            <a:lvl3pPr lvl="2" algn="l">
              <a:lnSpc>
                <a:spcPct val="100000"/>
              </a:lnSpc>
              <a:spcBef>
                <a:spcPts val="0"/>
              </a:spcBef>
              <a:spcAft>
                <a:spcPts val="0"/>
              </a:spcAft>
              <a:buSzPts val="5800"/>
              <a:buNone/>
              <a:defRPr/>
            </a:lvl3pPr>
            <a:lvl4pPr lvl="3" algn="l">
              <a:lnSpc>
                <a:spcPct val="100000"/>
              </a:lnSpc>
              <a:spcBef>
                <a:spcPts val="0"/>
              </a:spcBef>
              <a:spcAft>
                <a:spcPts val="0"/>
              </a:spcAft>
              <a:buSzPts val="5800"/>
              <a:buNone/>
              <a:defRPr/>
            </a:lvl4pPr>
            <a:lvl5pPr lvl="4" algn="l">
              <a:lnSpc>
                <a:spcPct val="100000"/>
              </a:lnSpc>
              <a:spcBef>
                <a:spcPts val="0"/>
              </a:spcBef>
              <a:spcAft>
                <a:spcPts val="0"/>
              </a:spcAft>
              <a:buSzPts val="5800"/>
              <a:buNone/>
              <a:defRPr/>
            </a:lvl5pPr>
            <a:lvl6pPr lvl="5" algn="l">
              <a:lnSpc>
                <a:spcPct val="100000"/>
              </a:lnSpc>
              <a:spcBef>
                <a:spcPts val="0"/>
              </a:spcBef>
              <a:spcAft>
                <a:spcPts val="0"/>
              </a:spcAft>
              <a:buSzPts val="5800"/>
              <a:buNone/>
              <a:defRPr/>
            </a:lvl6pPr>
            <a:lvl7pPr lvl="6" algn="l">
              <a:lnSpc>
                <a:spcPct val="100000"/>
              </a:lnSpc>
              <a:spcBef>
                <a:spcPts val="0"/>
              </a:spcBef>
              <a:spcAft>
                <a:spcPts val="0"/>
              </a:spcAft>
              <a:buSzPts val="5800"/>
              <a:buNone/>
              <a:defRPr/>
            </a:lvl7pPr>
            <a:lvl8pPr lvl="7" algn="l">
              <a:lnSpc>
                <a:spcPct val="100000"/>
              </a:lnSpc>
              <a:spcBef>
                <a:spcPts val="0"/>
              </a:spcBef>
              <a:spcAft>
                <a:spcPts val="0"/>
              </a:spcAft>
              <a:buSzPts val="5800"/>
              <a:buNone/>
              <a:defRPr/>
            </a:lvl8pPr>
            <a:lvl9pPr lvl="8" algn="l">
              <a:lnSpc>
                <a:spcPct val="100000"/>
              </a:lnSpc>
              <a:spcBef>
                <a:spcPts val="0"/>
              </a:spcBef>
              <a:spcAft>
                <a:spcPts val="0"/>
              </a:spcAft>
              <a:buSzPts val="5800"/>
              <a:buNone/>
              <a:defRPr/>
            </a:lvl9pPr>
          </a:lstStyle>
          <a:p>
            <a:pPr>
              <a:buSzPts val="6000"/>
            </a:pPr>
            <a:r>
              <a:rPr lang="en-IN" sz="2000" smtClean="0">
                <a:solidFill>
                  <a:schemeClr val="bg1"/>
                </a:solidFill>
              </a:rPr>
              <a:t>Coders club</a:t>
            </a:r>
            <a:endParaRPr lang="en-IN" sz="2000" dirty="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5">
                                            <p:txEl>
                                              <p:pRg st="0" end="0"/>
                                            </p:txEl>
                                          </p:spTgt>
                                        </p:tgtEl>
                                        <p:attrNameLst>
                                          <p:attrName>style.visibility</p:attrName>
                                        </p:attrNameLst>
                                      </p:cBhvr>
                                      <p:to>
                                        <p:strVal val="visible"/>
                                      </p:to>
                                    </p:set>
                                    <p:animEffect transition="in" filter="fade">
                                      <p:cBhvr>
                                        <p:cTn id="7" dur="500"/>
                                        <p:tgtEl>
                                          <p:spTgt spid="7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5">
                                            <p:txEl>
                                              <p:pRg st="1" end="1"/>
                                            </p:txEl>
                                          </p:spTgt>
                                        </p:tgtEl>
                                        <p:attrNameLst>
                                          <p:attrName>style.visibility</p:attrName>
                                        </p:attrNameLst>
                                      </p:cBhvr>
                                      <p:to>
                                        <p:strVal val="visible"/>
                                      </p:to>
                                    </p:set>
                                    <p:animEffect transition="in" filter="fade">
                                      <p:cBhvr>
                                        <p:cTn id="12" dur="500"/>
                                        <p:tgtEl>
                                          <p:spTgt spid="7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5">
                                            <p:txEl>
                                              <p:pRg st="2" end="2"/>
                                            </p:txEl>
                                          </p:spTgt>
                                        </p:tgtEl>
                                        <p:attrNameLst>
                                          <p:attrName>style.visibility</p:attrName>
                                        </p:attrNameLst>
                                      </p:cBhvr>
                                      <p:to>
                                        <p:strVal val="visible"/>
                                      </p:to>
                                    </p:set>
                                    <p:animEffect transition="in" filter="fade">
                                      <p:cBhvr>
                                        <p:cTn id="17" dur="500"/>
                                        <p:tgtEl>
                                          <p:spTgt spid="7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5">
                                            <p:txEl>
                                              <p:pRg st="3" end="3"/>
                                            </p:txEl>
                                          </p:spTgt>
                                        </p:tgtEl>
                                        <p:attrNameLst>
                                          <p:attrName>style.visibility</p:attrName>
                                        </p:attrNameLst>
                                      </p:cBhvr>
                                      <p:to>
                                        <p:strVal val="visible"/>
                                      </p:to>
                                    </p:set>
                                    <p:animEffect transition="in" filter="fade">
                                      <p:cBhvr>
                                        <p:cTn id="22" dur="500"/>
                                        <p:tgtEl>
                                          <p:spTgt spid="7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3" name="Google Shape;73;p14"/>
          <p:cNvSpPr txBox="1">
            <a:spLocks noGrp="1"/>
          </p:cNvSpPr>
          <p:nvPr>
            <p:ph type="title"/>
          </p:nvPr>
        </p:nvSpPr>
        <p:spPr>
          <a:xfrm>
            <a:off x="511849" y="529122"/>
            <a:ext cx="7322700" cy="857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5800"/>
              <a:buNone/>
            </a:pPr>
            <a:r>
              <a:rPr lang="en" sz="3600" dirty="0" smtClean="0">
                <a:latin typeface="Raleway"/>
                <a:ea typeface="Raleway"/>
                <a:cs typeface="Raleway"/>
                <a:sym typeface="Raleway"/>
              </a:rPr>
              <a:t>Why NodeJS?</a:t>
            </a:r>
            <a:endParaRPr sz="3600" dirty="0">
              <a:solidFill>
                <a:srgbClr val="FF6600"/>
              </a:solidFill>
              <a:latin typeface="Raleway"/>
              <a:ea typeface="Raleway"/>
              <a:cs typeface="Raleway"/>
              <a:sym typeface="Raleway"/>
            </a:endParaRPr>
          </a:p>
        </p:txBody>
      </p:sp>
      <p:sp>
        <p:nvSpPr>
          <p:cNvPr id="75" name="Google Shape;75;p14"/>
          <p:cNvSpPr txBox="1">
            <a:spLocks noGrp="1"/>
          </p:cNvSpPr>
          <p:nvPr>
            <p:ph type="body" idx="1"/>
          </p:nvPr>
        </p:nvSpPr>
        <p:spPr>
          <a:xfrm>
            <a:off x="511849" y="1304569"/>
            <a:ext cx="7692000" cy="3401100"/>
          </a:xfrm>
          <a:prstGeom prst="rect">
            <a:avLst/>
          </a:prstGeom>
          <a:noFill/>
          <a:ln>
            <a:noFill/>
          </a:ln>
        </p:spPr>
        <p:txBody>
          <a:bodyPr spcFirstLastPara="1" wrap="square" lIns="91425" tIns="91425" rIns="91425" bIns="91425" anchor="t" anchorCtr="0">
            <a:noAutofit/>
          </a:bodyPr>
          <a:lstStyle/>
          <a:p>
            <a:pPr lvl="0">
              <a:lnSpc>
                <a:spcPct val="125000"/>
              </a:lnSpc>
              <a:spcBef>
                <a:spcPts val="1000"/>
              </a:spcBef>
              <a:buClr>
                <a:srgbClr val="000000"/>
              </a:buClr>
              <a:buFont typeface="Raleway"/>
              <a:buChar char="●"/>
            </a:pPr>
            <a:r>
              <a:rPr lang="en-IN" dirty="0" smtClean="0">
                <a:solidFill>
                  <a:srgbClr val="000000"/>
                </a:solidFill>
                <a:latin typeface="Raleway"/>
                <a:ea typeface="Raleway"/>
                <a:cs typeface="Raleway"/>
                <a:sym typeface="Raleway"/>
              </a:rPr>
              <a:t>Lot of tools and frameworks are available around NodeJS.</a:t>
            </a:r>
          </a:p>
          <a:p>
            <a:pPr marL="571500" lvl="1" indent="0">
              <a:lnSpc>
                <a:spcPct val="125000"/>
              </a:lnSpc>
              <a:spcBef>
                <a:spcPts val="1000"/>
              </a:spcBef>
              <a:buClr>
                <a:srgbClr val="000000"/>
              </a:buClr>
              <a:buNone/>
            </a:pPr>
            <a:r>
              <a:rPr lang="en-US" dirty="0" smtClean="0">
                <a:solidFill>
                  <a:srgbClr val="000000"/>
                </a:solidFill>
                <a:latin typeface="Raleway"/>
                <a:ea typeface="Raleway"/>
                <a:cs typeface="Raleway"/>
                <a:sym typeface="Raleway"/>
              </a:rPr>
              <a:t>Ex:- React, Angular, Express</a:t>
            </a:r>
            <a:endParaRPr lang="en-IN" dirty="0">
              <a:solidFill>
                <a:srgbClr val="000000"/>
              </a:solidFill>
              <a:latin typeface="Raleway"/>
              <a:ea typeface="Raleway"/>
              <a:cs typeface="Raleway"/>
              <a:sym typeface="Raleway"/>
            </a:endParaRPr>
          </a:p>
          <a:p>
            <a:pPr>
              <a:lnSpc>
                <a:spcPct val="125000"/>
              </a:lnSpc>
              <a:spcBef>
                <a:spcPts val="1000"/>
              </a:spcBef>
              <a:buClr>
                <a:srgbClr val="000000"/>
              </a:buClr>
            </a:pPr>
            <a:r>
              <a:rPr lang="en-IN" dirty="0" smtClean="0">
                <a:solidFill>
                  <a:srgbClr val="000000"/>
                </a:solidFill>
                <a:latin typeface="Raleway"/>
                <a:ea typeface="Raleway"/>
                <a:cs typeface="Raleway"/>
                <a:sym typeface="Raleway"/>
              </a:rPr>
              <a:t>Node JS is fast compared to Ruby and Python.</a:t>
            </a:r>
          </a:p>
          <a:p>
            <a:pPr>
              <a:lnSpc>
                <a:spcPct val="125000"/>
              </a:lnSpc>
              <a:spcBef>
                <a:spcPts val="1000"/>
              </a:spcBef>
              <a:buClr>
                <a:srgbClr val="000000"/>
              </a:buClr>
            </a:pPr>
            <a:r>
              <a:rPr lang="en-US" dirty="0" smtClean="0">
                <a:solidFill>
                  <a:srgbClr val="000000"/>
                </a:solidFill>
                <a:latin typeface="Raleway"/>
                <a:ea typeface="Raleway"/>
                <a:cs typeface="Raleway"/>
                <a:sym typeface="Raleway"/>
              </a:rPr>
              <a:t>It has become very popular among the developers.</a:t>
            </a:r>
          </a:p>
          <a:p>
            <a:pPr>
              <a:lnSpc>
                <a:spcPct val="125000"/>
              </a:lnSpc>
              <a:spcBef>
                <a:spcPts val="1000"/>
              </a:spcBef>
              <a:buClr>
                <a:srgbClr val="000000"/>
              </a:buClr>
            </a:pPr>
            <a:r>
              <a:rPr lang="en-US" dirty="0" smtClean="0">
                <a:solidFill>
                  <a:srgbClr val="000000"/>
                </a:solidFill>
                <a:latin typeface="Raleway"/>
                <a:ea typeface="Raleway"/>
                <a:cs typeface="Raleway"/>
                <a:sym typeface="Raleway"/>
              </a:rPr>
              <a:t>It has huge community support.</a:t>
            </a:r>
            <a:endParaRPr lang="en-IN" dirty="0" smtClean="0">
              <a:solidFill>
                <a:srgbClr val="000000"/>
              </a:solidFill>
              <a:latin typeface="Raleway"/>
              <a:ea typeface="Raleway"/>
              <a:cs typeface="Raleway"/>
              <a:sym typeface="Raleway"/>
            </a:endParaRPr>
          </a:p>
          <a:p>
            <a:pPr marL="114300" indent="0">
              <a:lnSpc>
                <a:spcPct val="125000"/>
              </a:lnSpc>
              <a:spcBef>
                <a:spcPts val="1000"/>
              </a:spcBef>
              <a:buClr>
                <a:srgbClr val="000000"/>
              </a:buClr>
              <a:buNone/>
            </a:pPr>
            <a:endParaRPr lang="en-IN" dirty="0" smtClean="0">
              <a:solidFill>
                <a:srgbClr val="000000"/>
              </a:solidFill>
              <a:latin typeface="Raleway"/>
              <a:ea typeface="Raleway"/>
              <a:cs typeface="Raleway"/>
              <a:sym typeface="Raleway"/>
            </a:endParaRPr>
          </a:p>
        </p:txBody>
      </p:sp>
      <p:sp>
        <p:nvSpPr>
          <p:cNvPr id="6" name="Google Shape;59;p12"/>
          <p:cNvSpPr txBox="1">
            <a:spLocks/>
          </p:cNvSpPr>
          <p:nvPr/>
        </p:nvSpPr>
        <p:spPr>
          <a:xfrm>
            <a:off x="7712345" y="4785130"/>
            <a:ext cx="1431655" cy="419386"/>
          </a:xfrm>
          <a:prstGeom prst="rect">
            <a:avLst/>
          </a:prstGeom>
          <a:noFill/>
          <a:ln>
            <a:noFill/>
          </a:ln>
        </p:spPr>
        <p:txBody>
          <a:bodyPr spcFirstLastPara="1" vert="horz" wrap="square" lIns="91425" tIns="91425" rIns="91425" bIns="91425" rtlCol="0" anchor="b" anchorCtr="0">
            <a:noAutofit/>
          </a:bodyPr>
          <a:lstStyle>
            <a:lvl1pPr lvl="0" algn="l" defTabSz="685800" rtl="0" eaLnBrk="1" latinLnBrk="0" hangingPunct="1">
              <a:lnSpc>
                <a:spcPct val="100000"/>
              </a:lnSpc>
              <a:spcBef>
                <a:spcPts val="0"/>
              </a:spcBef>
              <a:spcAft>
                <a:spcPts val="0"/>
              </a:spcAft>
              <a:buSzPts val="5800"/>
              <a:buNone/>
              <a:defRPr sz="3600" kern="1200" spc="-38" baseline="0">
                <a:solidFill>
                  <a:schemeClr val="tx1">
                    <a:lumMod val="75000"/>
                    <a:lumOff val="25000"/>
                  </a:schemeClr>
                </a:solidFill>
                <a:latin typeface="+mj-lt"/>
                <a:ea typeface="+mj-ea"/>
                <a:cs typeface="+mj-cs"/>
              </a:defRPr>
            </a:lvl1pPr>
            <a:lvl2pPr lvl="1" algn="l">
              <a:lnSpc>
                <a:spcPct val="100000"/>
              </a:lnSpc>
              <a:spcBef>
                <a:spcPts val="0"/>
              </a:spcBef>
              <a:spcAft>
                <a:spcPts val="0"/>
              </a:spcAft>
              <a:buSzPts val="5800"/>
              <a:buNone/>
              <a:defRPr/>
            </a:lvl2pPr>
            <a:lvl3pPr lvl="2" algn="l">
              <a:lnSpc>
                <a:spcPct val="100000"/>
              </a:lnSpc>
              <a:spcBef>
                <a:spcPts val="0"/>
              </a:spcBef>
              <a:spcAft>
                <a:spcPts val="0"/>
              </a:spcAft>
              <a:buSzPts val="5800"/>
              <a:buNone/>
              <a:defRPr/>
            </a:lvl3pPr>
            <a:lvl4pPr lvl="3" algn="l">
              <a:lnSpc>
                <a:spcPct val="100000"/>
              </a:lnSpc>
              <a:spcBef>
                <a:spcPts val="0"/>
              </a:spcBef>
              <a:spcAft>
                <a:spcPts val="0"/>
              </a:spcAft>
              <a:buSzPts val="5800"/>
              <a:buNone/>
              <a:defRPr/>
            </a:lvl4pPr>
            <a:lvl5pPr lvl="4" algn="l">
              <a:lnSpc>
                <a:spcPct val="100000"/>
              </a:lnSpc>
              <a:spcBef>
                <a:spcPts val="0"/>
              </a:spcBef>
              <a:spcAft>
                <a:spcPts val="0"/>
              </a:spcAft>
              <a:buSzPts val="5800"/>
              <a:buNone/>
              <a:defRPr/>
            </a:lvl5pPr>
            <a:lvl6pPr lvl="5" algn="l">
              <a:lnSpc>
                <a:spcPct val="100000"/>
              </a:lnSpc>
              <a:spcBef>
                <a:spcPts val="0"/>
              </a:spcBef>
              <a:spcAft>
                <a:spcPts val="0"/>
              </a:spcAft>
              <a:buSzPts val="5800"/>
              <a:buNone/>
              <a:defRPr/>
            </a:lvl6pPr>
            <a:lvl7pPr lvl="6" algn="l">
              <a:lnSpc>
                <a:spcPct val="100000"/>
              </a:lnSpc>
              <a:spcBef>
                <a:spcPts val="0"/>
              </a:spcBef>
              <a:spcAft>
                <a:spcPts val="0"/>
              </a:spcAft>
              <a:buSzPts val="5800"/>
              <a:buNone/>
              <a:defRPr/>
            </a:lvl7pPr>
            <a:lvl8pPr lvl="7" algn="l">
              <a:lnSpc>
                <a:spcPct val="100000"/>
              </a:lnSpc>
              <a:spcBef>
                <a:spcPts val="0"/>
              </a:spcBef>
              <a:spcAft>
                <a:spcPts val="0"/>
              </a:spcAft>
              <a:buSzPts val="5800"/>
              <a:buNone/>
              <a:defRPr/>
            </a:lvl8pPr>
            <a:lvl9pPr lvl="8" algn="l">
              <a:lnSpc>
                <a:spcPct val="100000"/>
              </a:lnSpc>
              <a:spcBef>
                <a:spcPts val="0"/>
              </a:spcBef>
              <a:spcAft>
                <a:spcPts val="0"/>
              </a:spcAft>
              <a:buSzPts val="5800"/>
              <a:buNone/>
              <a:defRPr/>
            </a:lvl9pPr>
          </a:lstStyle>
          <a:p>
            <a:pPr>
              <a:buSzPts val="6000"/>
            </a:pPr>
            <a:r>
              <a:rPr lang="en-IN" sz="2000" smtClean="0">
                <a:solidFill>
                  <a:schemeClr val="bg1"/>
                </a:solidFill>
              </a:rPr>
              <a:t>Coders club</a:t>
            </a:r>
            <a:endParaRPr lang="en-IN" sz="2000" dirty="0">
              <a:solidFill>
                <a:schemeClr val="bg1"/>
              </a:solidFill>
            </a:endParaRPr>
          </a:p>
        </p:txBody>
      </p:sp>
    </p:spTree>
    <p:extLst>
      <p:ext uri="{BB962C8B-B14F-4D97-AF65-F5344CB8AC3E}">
        <p14:creationId xmlns:p14="http://schemas.microsoft.com/office/powerpoint/2010/main" val="29490636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5">
                                            <p:txEl>
                                              <p:pRg st="0" end="0"/>
                                            </p:txEl>
                                          </p:spTgt>
                                        </p:tgtEl>
                                        <p:attrNameLst>
                                          <p:attrName>style.visibility</p:attrName>
                                        </p:attrNameLst>
                                      </p:cBhvr>
                                      <p:to>
                                        <p:strVal val="visible"/>
                                      </p:to>
                                    </p:set>
                                    <p:animEffect transition="in" filter="fade">
                                      <p:cBhvr>
                                        <p:cTn id="7" dur="500"/>
                                        <p:tgtEl>
                                          <p:spTgt spid="7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5">
                                            <p:txEl>
                                              <p:pRg st="1" end="1"/>
                                            </p:txEl>
                                          </p:spTgt>
                                        </p:tgtEl>
                                        <p:attrNameLst>
                                          <p:attrName>style.visibility</p:attrName>
                                        </p:attrNameLst>
                                      </p:cBhvr>
                                      <p:to>
                                        <p:strVal val="visible"/>
                                      </p:to>
                                    </p:set>
                                    <p:animEffect transition="in" filter="fade">
                                      <p:cBhvr>
                                        <p:cTn id="10" dur="500"/>
                                        <p:tgtEl>
                                          <p:spTgt spid="75">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75">
                                            <p:txEl>
                                              <p:pRg st="2" end="2"/>
                                            </p:txEl>
                                          </p:spTgt>
                                        </p:tgtEl>
                                        <p:attrNameLst>
                                          <p:attrName>style.visibility</p:attrName>
                                        </p:attrNameLst>
                                      </p:cBhvr>
                                      <p:to>
                                        <p:strVal val="visible"/>
                                      </p:to>
                                    </p:set>
                                    <p:animEffect transition="in" filter="fade">
                                      <p:cBhvr>
                                        <p:cTn id="15" dur="500"/>
                                        <p:tgtEl>
                                          <p:spTgt spid="75">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75">
                                            <p:txEl>
                                              <p:pRg st="3" end="3"/>
                                            </p:txEl>
                                          </p:spTgt>
                                        </p:tgtEl>
                                        <p:attrNameLst>
                                          <p:attrName>style.visibility</p:attrName>
                                        </p:attrNameLst>
                                      </p:cBhvr>
                                      <p:to>
                                        <p:strVal val="visible"/>
                                      </p:to>
                                    </p:set>
                                    <p:animEffect transition="in" filter="fade">
                                      <p:cBhvr>
                                        <p:cTn id="20" dur="500"/>
                                        <p:tgtEl>
                                          <p:spTgt spid="75">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75">
                                            <p:txEl>
                                              <p:pRg st="4" end="4"/>
                                            </p:txEl>
                                          </p:spTgt>
                                        </p:tgtEl>
                                        <p:attrNameLst>
                                          <p:attrName>style.visibility</p:attrName>
                                        </p:attrNameLst>
                                      </p:cBhvr>
                                      <p:to>
                                        <p:strVal val="visible"/>
                                      </p:to>
                                    </p:set>
                                    <p:animEffect transition="in" filter="fade">
                                      <p:cBhvr>
                                        <p:cTn id="25" dur="500"/>
                                        <p:tgtEl>
                                          <p:spTgt spid="7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1" name="Google Shape;81;p15"/>
          <p:cNvSpPr txBox="1">
            <a:spLocks noGrp="1"/>
          </p:cNvSpPr>
          <p:nvPr>
            <p:ph type="title"/>
          </p:nvPr>
        </p:nvSpPr>
        <p:spPr>
          <a:xfrm>
            <a:off x="465550" y="379650"/>
            <a:ext cx="7322700" cy="857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5800"/>
              <a:buNone/>
            </a:pPr>
            <a:r>
              <a:rPr lang="en" sz="3600" dirty="0" smtClean="0">
                <a:latin typeface="Raleway"/>
                <a:ea typeface="Raleway"/>
                <a:cs typeface="Raleway"/>
                <a:sym typeface="Raleway"/>
              </a:rPr>
              <a:t>Advantages</a:t>
            </a:r>
            <a:endParaRPr sz="3600" dirty="0">
              <a:solidFill>
                <a:srgbClr val="FF6600"/>
              </a:solidFill>
              <a:latin typeface="Raleway"/>
              <a:ea typeface="Raleway"/>
              <a:cs typeface="Raleway"/>
              <a:sym typeface="Raleway"/>
            </a:endParaRPr>
          </a:p>
        </p:txBody>
      </p:sp>
      <p:sp>
        <p:nvSpPr>
          <p:cNvPr id="6" name="Google Shape;59;p12"/>
          <p:cNvSpPr txBox="1">
            <a:spLocks/>
          </p:cNvSpPr>
          <p:nvPr/>
        </p:nvSpPr>
        <p:spPr>
          <a:xfrm>
            <a:off x="7712345" y="4785130"/>
            <a:ext cx="1431655" cy="419386"/>
          </a:xfrm>
          <a:prstGeom prst="rect">
            <a:avLst/>
          </a:prstGeom>
          <a:noFill/>
          <a:ln>
            <a:noFill/>
          </a:ln>
        </p:spPr>
        <p:txBody>
          <a:bodyPr spcFirstLastPara="1" vert="horz" wrap="square" lIns="91425" tIns="91425" rIns="91425" bIns="91425" rtlCol="0" anchor="b" anchorCtr="0">
            <a:noAutofit/>
          </a:bodyPr>
          <a:lstStyle>
            <a:lvl1pPr lvl="0" algn="l" defTabSz="685800" rtl="0" eaLnBrk="1" latinLnBrk="0" hangingPunct="1">
              <a:lnSpc>
                <a:spcPct val="100000"/>
              </a:lnSpc>
              <a:spcBef>
                <a:spcPts val="0"/>
              </a:spcBef>
              <a:spcAft>
                <a:spcPts val="0"/>
              </a:spcAft>
              <a:buSzPts val="5800"/>
              <a:buNone/>
              <a:defRPr sz="3600" kern="1200" spc="-38" baseline="0">
                <a:solidFill>
                  <a:schemeClr val="tx1">
                    <a:lumMod val="75000"/>
                    <a:lumOff val="25000"/>
                  </a:schemeClr>
                </a:solidFill>
                <a:latin typeface="+mj-lt"/>
                <a:ea typeface="+mj-ea"/>
                <a:cs typeface="+mj-cs"/>
              </a:defRPr>
            </a:lvl1pPr>
            <a:lvl2pPr lvl="1" algn="l">
              <a:lnSpc>
                <a:spcPct val="100000"/>
              </a:lnSpc>
              <a:spcBef>
                <a:spcPts val="0"/>
              </a:spcBef>
              <a:spcAft>
                <a:spcPts val="0"/>
              </a:spcAft>
              <a:buSzPts val="5800"/>
              <a:buNone/>
              <a:defRPr/>
            </a:lvl2pPr>
            <a:lvl3pPr lvl="2" algn="l">
              <a:lnSpc>
                <a:spcPct val="100000"/>
              </a:lnSpc>
              <a:spcBef>
                <a:spcPts val="0"/>
              </a:spcBef>
              <a:spcAft>
                <a:spcPts val="0"/>
              </a:spcAft>
              <a:buSzPts val="5800"/>
              <a:buNone/>
              <a:defRPr/>
            </a:lvl3pPr>
            <a:lvl4pPr lvl="3" algn="l">
              <a:lnSpc>
                <a:spcPct val="100000"/>
              </a:lnSpc>
              <a:spcBef>
                <a:spcPts val="0"/>
              </a:spcBef>
              <a:spcAft>
                <a:spcPts val="0"/>
              </a:spcAft>
              <a:buSzPts val="5800"/>
              <a:buNone/>
              <a:defRPr/>
            </a:lvl4pPr>
            <a:lvl5pPr lvl="4" algn="l">
              <a:lnSpc>
                <a:spcPct val="100000"/>
              </a:lnSpc>
              <a:spcBef>
                <a:spcPts val="0"/>
              </a:spcBef>
              <a:spcAft>
                <a:spcPts val="0"/>
              </a:spcAft>
              <a:buSzPts val="5800"/>
              <a:buNone/>
              <a:defRPr/>
            </a:lvl5pPr>
            <a:lvl6pPr lvl="5" algn="l">
              <a:lnSpc>
                <a:spcPct val="100000"/>
              </a:lnSpc>
              <a:spcBef>
                <a:spcPts val="0"/>
              </a:spcBef>
              <a:spcAft>
                <a:spcPts val="0"/>
              </a:spcAft>
              <a:buSzPts val="5800"/>
              <a:buNone/>
              <a:defRPr/>
            </a:lvl6pPr>
            <a:lvl7pPr lvl="6" algn="l">
              <a:lnSpc>
                <a:spcPct val="100000"/>
              </a:lnSpc>
              <a:spcBef>
                <a:spcPts val="0"/>
              </a:spcBef>
              <a:spcAft>
                <a:spcPts val="0"/>
              </a:spcAft>
              <a:buSzPts val="5800"/>
              <a:buNone/>
              <a:defRPr/>
            </a:lvl7pPr>
            <a:lvl8pPr lvl="7" algn="l">
              <a:lnSpc>
                <a:spcPct val="100000"/>
              </a:lnSpc>
              <a:spcBef>
                <a:spcPts val="0"/>
              </a:spcBef>
              <a:spcAft>
                <a:spcPts val="0"/>
              </a:spcAft>
              <a:buSzPts val="5800"/>
              <a:buNone/>
              <a:defRPr/>
            </a:lvl8pPr>
            <a:lvl9pPr lvl="8" algn="l">
              <a:lnSpc>
                <a:spcPct val="100000"/>
              </a:lnSpc>
              <a:spcBef>
                <a:spcPts val="0"/>
              </a:spcBef>
              <a:spcAft>
                <a:spcPts val="0"/>
              </a:spcAft>
              <a:buSzPts val="5800"/>
              <a:buNone/>
              <a:defRPr/>
            </a:lvl9pPr>
          </a:lstStyle>
          <a:p>
            <a:pPr>
              <a:buSzPts val="6000"/>
            </a:pPr>
            <a:r>
              <a:rPr lang="en-IN" sz="2000" smtClean="0">
                <a:solidFill>
                  <a:schemeClr val="bg1"/>
                </a:solidFill>
              </a:rPr>
              <a:t>Coders club</a:t>
            </a:r>
            <a:endParaRPr lang="en-IN" sz="2000" dirty="0">
              <a:solidFill>
                <a:schemeClr val="bg1"/>
              </a:solidFill>
            </a:endParaRPr>
          </a:p>
        </p:txBody>
      </p:sp>
      <p:sp>
        <p:nvSpPr>
          <p:cNvPr id="7" name="Google Shape;75;p14"/>
          <p:cNvSpPr txBox="1">
            <a:spLocks noGrp="1"/>
          </p:cNvSpPr>
          <p:nvPr>
            <p:ph type="body" idx="1"/>
          </p:nvPr>
        </p:nvSpPr>
        <p:spPr>
          <a:xfrm>
            <a:off x="511849" y="1304569"/>
            <a:ext cx="7692000" cy="3401100"/>
          </a:xfrm>
          <a:prstGeom prst="rect">
            <a:avLst/>
          </a:prstGeom>
          <a:noFill/>
          <a:ln>
            <a:noFill/>
          </a:ln>
        </p:spPr>
        <p:txBody>
          <a:bodyPr spcFirstLastPara="1" wrap="square" lIns="91425" tIns="91425" rIns="91425" bIns="91425" anchor="t" anchorCtr="0">
            <a:noAutofit/>
          </a:bodyPr>
          <a:lstStyle/>
          <a:p>
            <a:pPr lvl="0">
              <a:lnSpc>
                <a:spcPct val="125000"/>
              </a:lnSpc>
              <a:spcBef>
                <a:spcPts val="1000"/>
              </a:spcBef>
              <a:buClr>
                <a:srgbClr val="000000"/>
              </a:buClr>
              <a:buFont typeface="Raleway"/>
              <a:buChar char="●"/>
            </a:pPr>
            <a:r>
              <a:rPr lang="en-US" dirty="0" smtClean="0">
                <a:solidFill>
                  <a:srgbClr val="000000"/>
                </a:solidFill>
                <a:latin typeface="Raleway"/>
                <a:ea typeface="Raleway"/>
                <a:cs typeface="Raleway"/>
                <a:sym typeface="Raleway"/>
              </a:rPr>
              <a:t>Simple to learn</a:t>
            </a:r>
            <a:endParaRPr lang="en-IN" dirty="0">
              <a:solidFill>
                <a:srgbClr val="000000"/>
              </a:solidFill>
              <a:latin typeface="Raleway"/>
              <a:ea typeface="Raleway"/>
              <a:cs typeface="Raleway"/>
              <a:sym typeface="Raleway"/>
            </a:endParaRPr>
          </a:p>
          <a:p>
            <a:pPr>
              <a:lnSpc>
                <a:spcPct val="125000"/>
              </a:lnSpc>
              <a:spcBef>
                <a:spcPts val="1000"/>
              </a:spcBef>
              <a:buClr>
                <a:srgbClr val="000000"/>
              </a:buClr>
            </a:pPr>
            <a:r>
              <a:rPr lang="en-US" dirty="0" smtClean="0">
                <a:solidFill>
                  <a:srgbClr val="000000"/>
                </a:solidFill>
                <a:latin typeface="Raleway"/>
                <a:ea typeface="Raleway"/>
                <a:cs typeface="Raleway"/>
                <a:sym typeface="Raleway"/>
              </a:rPr>
              <a:t>High Performance</a:t>
            </a:r>
          </a:p>
          <a:p>
            <a:pPr>
              <a:lnSpc>
                <a:spcPct val="125000"/>
              </a:lnSpc>
              <a:spcBef>
                <a:spcPts val="1000"/>
              </a:spcBef>
              <a:buClr>
                <a:srgbClr val="000000"/>
              </a:buClr>
            </a:pPr>
            <a:r>
              <a:rPr lang="en-US" dirty="0" smtClean="0">
                <a:solidFill>
                  <a:srgbClr val="000000"/>
                </a:solidFill>
                <a:latin typeface="Raleway"/>
                <a:ea typeface="Raleway"/>
                <a:cs typeface="Raleway"/>
                <a:sym typeface="Raleway"/>
              </a:rPr>
              <a:t>Large community support</a:t>
            </a:r>
          </a:p>
          <a:p>
            <a:pPr marL="114300" indent="0">
              <a:lnSpc>
                <a:spcPct val="125000"/>
              </a:lnSpc>
              <a:spcBef>
                <a:spcPts val="1000"/>
              </a:spcBef>
              <a:buClr>
                <a:srgbClr val="000000"/>
              </a:buClr>
              <a:buNone/>
            </a:pPr>
            <a:endParaRPr lang="en-IN" dirty="0" smtClean="0">
              <a:solidFill>
                <a:srgbClr val="000000"/>
              </a:solidFill>
              <a:latin typeface="Raleway"/>
              <a:ea typeface="Raleway"/>
              <a:cs typeface="Raleway"/>
              <a:sym typeface="Raleway"/>
            </a:endParaRPr>
          </a:p>
          <a:p>
            <a:pPr marL="114300" indent="0">
              <a:lnSpc>
                <a:spcPct val="125000"/>
              </a:lnSpc>
              <a:spcBef>
                <a:spcPts val="1000"/>
              </a:spcBef>
              <a:buClr>
                <a:srgbClr val="000000"/>
              </a:buClr>
              <a:buNone/>
            </a:pPr>
            <a:endParaRPr lang="en-IN" dirty="0" smtClean="0">
              <a:solidFill>
                <a:srgbClr val="000000"/>
              </a:solidFill>
              <a:latin typeface="Raleway"/>
              <a:ea typeface="Raleway"/>
              <a:cs typeface="Raleway"/>
              <a:sym typeface="Raleway"/>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81"/>
                                        </p:tgtEl>
                                        <p:attrNameLst>
                                          <p:attrName>style.visibility</p:attrName>
                                        </p:attrNameLst>
                                      </p:cBhvr>
                                      <p:to>
                                        <p:strVal val="visible"/>
                                      </p:to>
                                    </p:set>
                                    <p:anim calcmode="lin" valueType="num">
                                      <p:cBhvr additive="base">
                                        <p:cTn id="7" dur="1000"/>
                                        <p:tgtEl>
                                          <p:spTgt spid="81"/>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fade">
                                      <p:cBhvr>
                                        <p:cTn id="12" dur="500"/>
                                        <p:tgtEl>
                                          <p:spTgt spid="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xEl>
                                              <p:pRg st="1" end="1"/>
                                            </p:txEl>
                                          </p:spTgt>
                                        </p:tgtEl>
                                        <p:attrNameLst>
                                          <p:attrName>style.visibility</p:attrName>
                                        </p:attrNameLst>
                                      </p:cBhvr>
                                      <p:to>
                                        <p:strVal val="visible"/>
                                      </p:to>
                                    </p:set>
                                    <p:animEffect transition="in" filter="fade">
                                      <p:cBhvr>
                                        <p:cTn id="17" dur="500"/>
                                        <p:tgtEl>
                                          <p:spTgt spid="7">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xEl>
                                              <p:pRg st="2" end="2"/>
                                            </p:txEl>
                                          </p:spTgt>
                                        </p:tgtEl>
                                        <p:attrNameLst>
                                          <p:attrName>style.visibility</p:attrName>
                                        </p:attrNameLst>
                                      </p:cBhvr>
                                      <p:to>
                                        <p:strVal val="visible"/>
                                      </p:to>
                                    </p:set>
                                    <p:animEffect transition="in" filter="fade">
                                      <p:cBhvr>
                                        <p:cTn id="22" dur="500"/>
                                        <p:tgtEl>
                                          <p:spTgt spid="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90" name="Google Shape;90;p16"/>
          <p:cNvSpPr txBox="1">
            <a:spLocks noGrp="1"/>
          </p:cNvSpPr>
          <p:nvPr>
            <p:ph type="title"/>
          </p:nvPr>
        </p:nvSpPr>
        <p:spPr>
          <a:xfrm>
            <a:off x="512800" y="159644"/>
            <a:ext cx="7322700" cy="1242894"/>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5800"/>
              <a:buNone/>
            </a:pPr>
            <a:r>
              <a:rPr lang="en" sz="3600" dirty="0" smtClean="0">
                <a:latin typeface="Raleway"/>
                <a:ea typeface="Raleway"/>
                <a:cs typeface="Raleway"/>
                <a:sym typeface="Raleway"/>
              </a:rPr>
              <a:t>When to use  and when not to use Node JS?</a:t>
            </a:r>
            <a:endParaRPr sz="3600" dirty="0">
              <a:solidFill>
                <a:srgbClr val="FF6600"/>
              </a:solidFill>
              <a:latin typeface="Raleway"/>
              <a:ea typeface="Raleway"/>
              <a:cs typeface="Raleway"/>
              <a:sym typeface="Raleway"/>
            </a:endParaRPr>
          </a:p>
        </p:txBody>
      </p:sp>
      <p:sp>
        <p:nvSpPr>
          <p:cNvPr id="92" name="Google Shape;92;p16"/>
          <p:cNvSpPr txBox="1">
            <a:spLocks noGrp="1"/>
          </p:cNvSpPr>
          <p:nvPr>
            <p:ph type="body" idx="1"/>
          </p:nvPr>
        </p:nvSpPr>
        <p:spPr>
          <a:xfrm>
            <a:off x="560050" y="1595043"/>
            <a:ext cx="7228200" cy="3100710"/>
          </a:xfrm>
          <a:prstGeom prst="rect">
            <a:avLst/>
          </a:prstGeom>
          <a:noFill/>
          <a:ln>
            <a:noFill/>
          </a:ln>
        </p:spPr>
        <p:txBody>
          <a:bodyPr spcFirstLastPara="1" wrap="square" lIns="91425" tIns="91425" rIns="91425" bIns="91425" anchor="t" anchorCtr="0">
            <a:noAutofit/>
          </a:bodyPr>
          <a:lstStyle/>
          <a:p>
            <a:pPr marL="457200" lvl="0" indent="-342900" algn="l" rtl="0">
              <a:lnSpc>
                <a:spcPct val="125000"/>
              </a:lnSpc>
              <a:spcBef>
                <a:spcPts val="1000"/>
              </a:spcBef>
              <a:spcAft>
                <a:spcPts val="0"/>
              </a:spcAft>
              <a:buClr>
                <a:srgbClr val="000000"/>
              </a:buClr>
              <a:buSzPts val="1800"/>
              <a:buFont typeface="Raleway"/>
              <a:buChar char="●"/>
            </a:pPr>
            <a:r>
              <a:rPr lang="en-US" dirty="0" smtClean="0">
                <a:solidFill>
                  <a:srgbClr val="000000"/>
                </a:solidFill>
                <a:latin typeface="Raleway"/>
                <a:ea typeface="Raleway"/>
                <a:cs typeface="Raleway"/>
                <a:sym typeface="Raleway"/>
              </a:rPr>
              <a:t>It is ideal to use NodeJS when:</a:t>
            </a:r>
          </a:p>
          <a:p>
            <a:pPr lvl="1">
              <a:lnSpc>
                <a:spcPct val="125000"/>
              </a:lnSpc>
              <a:spcBef>
                <a:spcPts val="1000"/>
              </a:spcBef>
              <a:buClr>
                <a:srgbClr val="000000"/>
              </a:buClr>
              <a:buFont typeface="Raleway"/>
              <a:buChar char="●"/>
            </a:pPr>
            <a:r>
              <a:rPr lang="en-IN" dirty="0" smtClean="0">
                <a:solidFill>
                  <a:srgbClr val="000000"/>
                </a:solidFill>
                <a:latin typeface="Raleway"/>
                <a:ea typeface="Raleway"/>
                <a:cs typeface="Raleway"/>
                <a:sym typeface="Raleway"/>
              </a:rPr>
              <a:t>When you have lot of asynchronous requests.</a:t>
            </a:r>
            <a:endParaRPr lang="en-IN" dirty="0">
              <a:solidFill>
                <a:srgbClr val="000000"/>
              </a:solidFill>
              <a:latin typeface="Raleway"/>
              <a:ea typeface="Raleway"/>
              <a:cs typeface="Raleway"/>
              <a:sym typeface="Raleway"/>
            </a:endParaRPr>
          </a:p>
          <a:p>
            <a:pPr lvl="1">
              <a:lnSpc>
                <a:spcPct val="125000"/>
              </a:lnSpc>
              <a:spcBef>
                <a:spcPts val="1000"/>
              </a:spcBef>
              <a:buClr>
                <a:srgbClr val="000000"/>
              </a:buClr>
              <a:buFont typeface="Raleway"/>
              <a:buChar char="●"/>
            </a:pPr>
            <a:r>
              <a:rPr lang="en-US" dirty="0" smtClean="0">
                <a:solidFill>
                  <a:srgbClr val="000000"/>
                </a:solidFill>
                <a:latin typeface="Raleway"/>
                <a:ea typeface="Raleway"/>
                <a:cs typeface="Raleway"/>
                <a:sym typeface="Raleway"/>
              </a:rPr>
              <a:t>Same language on server and client side. </a:t>
            </a:r>
            <a:endParaRPr lang="en-US" dirty="0" smtClean="0">
              <a:solidFill>
                <a:srgbClr val="000000"/>
              </a:solidFill>
              <a:latin typeface="Raleway"/>
              <a:ea typeface="Raleway"/>
              <a:cs typeface="Raleway"/>
              <a:sym typeface="Raleway"/>
            </a:endParaRPr>
          </a:p>
          <a:p>
            <a:pPr lvl="1">
              <a:lnSpc>
                <a:spcPct val="125000"/>
              </a:lnSpc>
              <a:spcBef>
                <a:spcPts val="1000"/>
              </a:spcBef>
              <a:buClr>
                <a:srgbClr val="000000"/>
              </a:buClr>
              <a:buFont typeface="Raleway"/>
              <a:buChar char="●"/>
            </a:pPr>
            <a:r>
              <a:rPr lang="en-US" dirty="0" smtClean="0">
                <a:solidFill>
                  <a:srgbClr val="000000"/>
                </a:solidFill>
                <a:latin typeface="Raleway"/>
                <a:ea typeface="Raleway"/>
                <a:cs typeface="Raleway"/>
                <a:sym typeface="Raleway"/>
              </a:rPr>
              <a:t>Used to develop Single Page Applications (SPA)</a:t>
            </a:r>
            <a:endParaRPr lang="en-IN" dirty="0" smtClean="0">
              <a:solidFill>
                <a:srgbClr val="000000"/>
              </a:solidFill>
              <a:latin typeface="Raleway"/>
              <a:ea typeface="Raleway"/>
              <a:cs typeface="Raleway"/>
              <a:sym typeface="Raleway"/>
            </a:endParaRPr>
          </a:p>
          <a:p>
            <a:pPr marL="457200" lvl="0" indent="-342900" algn="l" rtl="0">
              <a:lnSpc>
                <a:spcPct val="125000"/>
              </a:lnSpc>
              <a:spcBef>
                <a:spcPts val="1000"/>
              </a:spcBef>
              <a:spcAft>
                <a:spcPts val="0"/>
              </a:spcAft>
              <a:buClr>
                <a:srgbClr val="000000"/>
              </a:buClr>
              <a:buSzPts val="1800"/>
              <a:buFont typeface="Raleway"/>
              <a:buChar char="●"/>
            </a:pPr>
            <a:r>
              <a:rPr lang="en-IN" dirty="0" smtClean="0">
                <a:solidFill>
                  <a:srgbClr val="000000"/>
                </a:solidFill>
                <a:latin typeface="Raleway"/>
                <a:ea typeface="Raleway"/>
                <a:cs typeface="Raleway"/>
                <a:sym typeface="Raleway"/>
              </a:rPr>
              <a:t>It is recommended not to use NodeJS when:</a:t>
            </a:r>
          </a:p>
          <a:p>
            <a:pPr lvl="1">
              <a:lnSpc>
                <a:spcPct val="125000"/>
              </a:lnSpc>
              <a:spcBef>
                <a:spcPts val="1000"/>
              </a:spcBef>
              <a:buClr>
                <a:srgbClr val="000000"/>
              </a:buClr>
              <a:buFont typeface="Raleway"/>
              <a:buChar char="●"/>
            </a:pPr>
            <a:r>
              <a:rPr lang="en-US" dirty="0" smtClean="0">
                <a:solidFill>
                  <a:srgbClr val="000000"/>
                </a:solidFill>
                <a:latin typeface="Raleway"/>
                <a:ea typeface="Raleway"/>
                <a:cs typeface="Raleway"/>
                <a:sym typeface="Raleway"/>
              </a:rPr>
              <a:t>When request is dependent on data intensive tasks.</a:t>
            </a:r>
            <a:endParaRPr lang="en-US" dirty="0">
              <a:solidFill>
                <a:srgbClr val="000000"/>
              </a:solidFill>
              <a:latin typeface="Raleway"/>
              <a:ea typeface="Raleway"/>
              <a:cs typeface="Raleway"/>
              <a:sym typeface="Raleway"/>
            </a:endParaRPr>
          </a:p>
          <a:p>
            <a:pPr marL="571500" lvl="1" indent="0">
              <a:lnSpc>
                <a:spcPct val="125000"/>
              </a:lnSpc>
              <a:spcBef>
                <a:spcPts val="1000"/>
              </a:spcBef>
              <a:buClr>
                <a:srgbClr val="000000"/>
              </a:buClr>
              <a:buNone/>
            </a:pPr>
            <a:endParaRPr dirty="0">
              <a:solidFill>
                <a:srgbClr val="000000"/>
              </a:solidFill>
              <a:latin typeface="Raleway"/>
              <a:ea typeface="Raleway"/>
              <a:cs typeface="Raleway"/>
              <a:sym typeface="Raleway"/>
            </a:endParaRPr>
          </a:p>
        </p:txBody>
      </p:sp>
      <p:sp>
        <p:nvSpPr>
          <p:cNvPr id="6" name="Google Shape;59;p12"/>
          <p:cNvSpPr txBox="1">
            <a:spLocks/>
          </p:cNvSpPr>
          <p:nvPr/>
        </p:nvSpPr>
        <p:spPr>
          <a:xfrm>
            <a:off x="7712345" y="4785130"/>
            <a:ext cx="1431655" cy="419386"/>
          </a:xfrm>
          <a:prstGeom prst="rect">
            <a:avLst/>
          </a:prstGeom>
          <a:noFill/>
          <a:ln>
            <a:noFill/>
          </a:ln>
        </p:spPr>
        <p:txBody>
          <a:bodyPr spcFirstLastPara="1" vert="horz" wrap="square" lIns="91425" tIns="91425" rIns="91425" bIns="91425" rtlCol="0" anchor="b" anchorCtr="0">
            <a:noAutofit/>
          </a:bodyPr>
          <a:lstStyle>
            <a:lvl1pPr lvl="0" algn="l" defTabSz="685800" rtl="0" eaLnBrk="1" latinLnBrk="0" hangingPunct="1">
              <a:lnSpc>
                <a:spcPct val="100000"/>
              </a:lnSpc>
              <a:spcBef>
                <a:spcPts val="0"/>
              </a:spcBef>
              <a:spcAft>
                <a:spcPts val="0"/>
              </a:spcAft>
              <a:buSzPts val="5800"/>
              <a:buNone/>
              <a:defRPr sz="3600" kern="1200" spc="-38" baseline="0">
                <a:solidFill>
                  <a:schemeClr val="tx1">
                    <a:lumMod val="75000"/>
                    <a:lumOff val="25000"/>
                  </a:schemeClr>
                </a:solidFill>
                <a:latin typeface="+mj-lt"/>
                <a:ea typeface="+mj-ea"/>
                <a:cs typeface="+mj-cs"/>
              </a:defRPr>
            </a:lvl1pPr>
            <a:lvl2pPr lvl="1" algn="l">
              <a:lnSpc>
                <a:spcPct val="100000"/>
              </a:lnSpc>
              <a:spcBef>
                <a:spcPts val="0"/>
              </a:spcBef>
              <a:spcAft>
                <a:spcPts val="0"/>
              </a:spcAft>
              <a:buSzPts val="5800"/>
              <a:buNone/>
              <a:defRPr/>
            </a:lvl2pPr>
            <a:lvl3pPr lvl="2" algn="l">
              <a:lnSpc>
                <a:spcPct val="100000"/>
              </a:lnSpc>
              <a:spcBef>
                <a:spcPts val="0"/>
              </a:spcBef>
              <a:spcAft>
                <a:spcPts val="0"/>
              </a:spcAft>
              <a:buSzPts val="5800"/>
              <a:buNone/>
              <a:defRPr/>
            </a:lvl3pPr>
            <a:lvl4pPr lvl="3" algn="l">
              <a:lnSpc>
                <a:spcPct val="100000"/>
              </a:lnSpc>
              <a:spcBef>
                <a:spcPts val="0"/>
              </a:spcBef>
              <a:spcAft>
                <a:spcPts val="0"/>
              </a:spcAft>
              <a:buSzPts val="5800"/>
              <a:buNone/>
              <a:defRPr/>
            </a:lvl4pPr>
            <a:lvl5pPr lvl="4" algn="l">
              <a:lnSpc>
                <a:spcPct val="100000"/>
              </a:lnSpc>
              <a:spcBef>
                <a:spcPts val="0"/>
              </a:spcBef>
              <a:spcAft>
                <a:spcPts val="0"/>
              </a:spcAft>
              <a:buSzPts val="5800"/>
              <a:buNone/>
              <a:defRPr/>
            </a:lvl5pPr>
            <a:lvl6pPr lvl="5" algn="l">
              <a:lnSpc>
                <a:spcPct val="100000"/>
              </a:lnSpc>
              <a:spcBef>
                <a:spcPts val="0"/>
              </a:spcBef>
              <a:spcAft>
                <a:spcPts val="0"/>
              </a:spcAft>
              <a:buSzPts val="5800"/>
              <a:buNone/>
              <a:defRPr/>
            </a:lvl6pPr>
            <a:lvl7pPr lvl="6" algn="l">
              <a:lnSpc>
                <a:spcPct val="100000"/>
              </a:lnSpc>
              <a:spcBef>
                <a:spcPts val="0"/>
              </a:spcBef>
              <a:spcAft>
                <a:spcPts val="0"/>
              </a:spcAft>
              <a:buSzPts val="5800"/>
              <a:buNone/>
              <a:defRPr/>
            </a:lvl7pPr>
            <a:lvl8pPr lvl="7" algn="l">
              <a:lnSpc>
                <a:spcPct val="100000"/>
              </a:lnSpc>
              <a:spcBef>
                <a:spcPts val="0"/>
              </a:spcBef>
              <a:spcAft>
                <a:spcPts val="0"/>
              </a:spcAft>
              <a:buSzPts val="5800"/>
              <a:buNone/>
              <a:defRPr/>
            </a:lvl8pPr>
            <a:lvl9pPr lvl="8" algn="l">
              <a:lnSpc>
                <a:spcPct val="100000"/>
              </a:lnSpc>
              <a:spcBef>
                <a:spcPts val="0"/>
              </a:spcBef>
              <a:spcAft>
                <a:spcPts val="0"/>
              </a:spcAft>
              <a:buSzPts val="5800"/>
              <a:buNone/>
              <a:defRPr/>
            </a:lvl9pPr>
          </a:lstStyle>
          <a:p>
            <a:pPr>
              <a:buSzPts val="6000"/>
            </a:pPr>
            <a:r>
              <a:rPr lang="en-IN" sz="2000" smtClean="0">
                <a:solidFill>
                  <a:schemeClr val="bg1"/>
                </a:solidFill>
              </a:rPr>
              <a:t>Coders club</a:t>
            </a:r>
            <a:endParaRPr lang="en-IN" sz="2000" dirty="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90"/>
                                        </p:tgtEl>
                                        <p:attrNameLst>
                                          <p:attrName>style.visibility</p:attrName>
                                        </p:attrNameLst>
                                      </p:cBhvr>
                                      <p:to>
                                        <p:strVal val="visible"/>
                                      </p:to>
                                    </p:set>
                                    <p:anim calcmode="lin" valueType="num">
                                      <p:cBhvr additive="base">
                                        <p:cTn id="7" dur="1000"/>
                                        <p:tgtEl>
                                          <p:spTgt spid="90"/>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2">
                                            <p:txEl>
                                              <p:pRg st="0" end="0"/>
                                            </p:txEl>
                                          </p:spTgt>
                                        </p:tgtEl>
                                        <p:attrNameLst>
                                          <p:attrName>style.visibility</p:attrName>
                                        </p:attrNameLst>
                                      </p:cBhvr>
                                      <p:to>
                                        <p:strVal val="visible"/>
                                      </p:to>
                                    </p:set>
                                    <p:animEffect transition="in" filter="fade">
                                      <p:cBhvr>
                                        <p:cTn id="12" dur="500"/>
                                        <p:tgtEl>
                                          <p:spTgt spid="92">
                                            <p:txEl>
                                              <p:pRg st="0" end="0"/>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92">
                                            <p:txEl>
                                              <p:pRg st="1" end="1"/>
                                            </p:txEl>
                                          </p:spTgt>
                                        </p:tgtEl>
                                        <p:attrNameLst>
                                          <p:attrName>style.visibility</p:attrName>
                                        </p:attrNameLst>
                                      </p:cBhvr>
                                      <p:to>
                                        <p:strVal val="visible"/>
                                      </p:to>
                                    </p:set>
                                    <p:animEffect transition="in" filter="fade">
                                      <p:cBhvr>
                                        <p:cTn id="15" dur="500"/>
                                        <p:tgtEl>
                                          <p:spTgt spid="92">
                                            <p:txEl>
                                              <p:pRg st="1" end="1"/>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92">
                                            <p:txEl>
                                              <p:pRg st="2" end="2"/>
                                            </p:txEl>
                                          </p:spTgt>
                                        </p:tgtEl>
                                        <p:attrNameLst>
                                          <p:attrName>style.visibility</p:attrName>
                                        </p:attrNameLst>
                                      </p:cBhvr>
                                      <p:to>
                                        <p:strVal val="visible"/>
                                      </p:to>
                                    </p:set>
                                    <p:animEffect transition="in" filter="fade">
                                      <p:cBhvr>
                                        <p:cTn id="18" dur="500"/>
                                        <p:tgtEl>
                                          <p:spTgt spid="92">
                                            <p:txEl>
                                              <p:pRg st="2" end="2"/>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92">
                                            <p:txEl>
                                              <p:pRg st="3" end="3"/>
                                            </p:txEl>
                                          </p:spTgt>
                                        </p:tgtEl>
                                        <p:attrNameLst>
                                          <p:attrName>style.visibility</p:attrName>
                                        </p:attrNameLst>
                                      </p:cBhvr>
                                      <p:to>
                                        <p:strVal val="visible"/>
                                      </p:to>
                                    </p:set>
                                    <p:animEffect transition="in" filter="fade">
                                      <p:cBhvr>
                                        <p:cTn id="21" dur="500"/>
                                        <p:tgtEl>
                                          <p:spTgt spid="92">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92">
                                            <p:txEl>
                                              <p:pRg st="4" end="4"/>
                                            </p:txEl>
                                          </p:spTgt>
                                        </p:tgtEl>
                                        <p:attrNameLst>
                                          <p:attrName>style.visibility</p:attrName>
                                        </p:attrNameLst>
                                      </p:cBhvr>
                                      <p:to>
                                        <p:strVal val="visible"/>
                                      </p:to>
                                    </p:set>
                                    <p:animEffect transition="in" filter="fade">
                                      <p:cBhvr>
                                        <p:cTn id="26" dur="500"/>
                                        <p:tgtEl>
                                          <p:spTgt spid="92">
                                            <p:txEl>
                                              <p:pRg st="4" end="4"/>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92">
                                            <p:txEl>
                                              <p:pRg st="5" end="5"/>
                                            </p:txEl>
                                          </p:spTgt>
                                        </p:tgtEl>
                                        <p:attrNameLst>
                                          <p:attrName>style.visibility</p:attrName>
                                        </p:attrNameLst>
                                      </p:cBhvr>
                                      <p:to>
                                        <p:strVal val="visible"/>
                                      </p:to>
                                    </p:set>
                                    <p:animEffect transition="in" filter="fade">
                                      <p:cBhvr>
                                        <p:cTn id="29" dur="500"/>
                                        <p:tgtEl>
                                          <p:spTgt spid="9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90" name="Google Shape;90;p16"/>
          <p:cNvSpPr txBox="1">
            <a:spLocks noGrp="1"/>
          </p:cNvSpPr>
          <p:nvPr>
            <p:ph type="title"/>
          </p:nvPr>
        </p:nvSpPr>
        <p:spPr>
          <a:xfrm>
            <a:off x="465550" y="379650"/>
            <a:ext cx="7322700" cy="811146"/>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5800"/>
              <a:buNone/>
            </a:pPr>
            <a:r>
              <a:rPr lang="en" sz="3600" dirty="0" smtClean="0">
                <a:latin typeface="Raleway"/>
                <a:ea typeface="Raleway"/>
                <a:cs typeface="Raleway"/>
                <a:sym typeface="Raleway"/>
              </a:rPr>
              <a:t>Getting Started</a:t>
            </a:r>
            <a:endParaRPr sz="3600" dirty="0">
              <a:solidFill>
                <a:srgbClr val="FF6600"/>
              </a:solidFill>
              <a:latin typeface="Raleway"/>
              <a:ea typeface="Raleway"/>
              <a:cs typeface="Raleway"/>
              <a:sym typeface="Raleway"/>
            </a:endParaRPr>
          </a:p>
        </p:txBody>
      </p:sp>
      <p:sp>
        <p:nvSpPr>
          <p:cNvPr id="92" name="Google Shape;92;p16"/>
          <p:cNvSpPr txBox="1">
            <a:spLocks noGrp="1"/>
          </p:cNvSpPr>
          <p:nvPr>
            <p:ph type="body" idx="1"/>
          </p:nvPr>
        </p:nvSpPr>
        <p:spPr>
          <a:xfrm>
            <a:off x="560050" y="1326513"/>
            <a:ext cx="7228200" cy="3753852"/>
          </a:xfrm>
          <a:prstGeom prst="rect">
            <a:avLst/>
          </a:prstGeom>
          <a:noFill/>
          <a:ln>
            <a:noFill/>
          </a:ln>
        </p:spPr>
        <p:txBody>
          <a:bodyPr spcFirstLastPara="1" wrap="square" lIns="91425" tIns="91425" rIns="91425" bIns="91425" anchor="t" anchorCtr="0">
            <a:noAutofit/>
          </a:bodyPr>
          <a:lstStyle/>
          <a:p>
            <a:pPr lvl="1">
              <a:lnSpc>
                <a:spcPct val="125000"/>
              </a:lnSpc>
              <a:spcBef>
                <a:spcPts val="1000"/>
              </a:spcBef>
              <a:buClr>
                <a:srgbClr val="000000"/>
              </a:buClr>
              <a:buFont typeface="Arial" panose="020B0604020202020204" pitchFamily="34" charset="0"/>
              <a:buChar char="•"/>
            </a:pPr>
            <a:r>
              <a:rPr lang="en-US" dirty="0" smtClean="0">
                <a:solidFill>
                  <a:srgbClr val="000000"/>
                </a:solidFill>
                <a:latin typeface="Raleway"/>
                <a:ea typeface="Raleway"/>
                <a:cs typeface="Raleway"/>
                <a:sym typeface="Raleway"/>
              </a:rPr>
              <a:t>NodeJS can be obtained form </a:t>
            </a:r>
            <a:r>
              <a:rPr lang="en-US" dirty="0" smtClean="0">
                <a:solidFill>
                  <a:srgbClr val="000000"/>
                </a:solidFill>
                <a:latin typeface="Raleway"/>
                <a:ea typeface="Raleway"/>
                <a:cs typeface="Raleway"/>
                <a:sym typeface="Raleway"/>
                <a:hlinkClick r:id="rId3"/>
              </a:rPr>
              <a:t>https://nodejs.dev</a:t>
            </a:r>
            <a:endParaRPr lang="en-US" dirty="0" smtClean="0">
              <a:solidFill>
                <a:srgbClr val="000000"/>
              </a:solidFill>
              <a:latin typeface="Raleway"/>
              <a:ea typeface="Raleway"/>
              <a:cs typeface="Raleway"/>
              <a:sym typeface="Raleway"/>
            </a:endParaRPr>
          </a:p>
          <a:p>
            <a:pPr lvl="1">
              <a:lnSpc>
                <a:spcPct val="125000"/>
              </a:lnSpc>
              <a:spcBef>
                <a:spcPts val="1000"/>
              </a:spcBef>
              <a:buClr>
                <a:srgbClr val="000000"/>
              </a:buClr>
              <a:buFont typeface="Arial" panose="020B0604020202020204" pitchFamily="34" charset="0"/>
              <a:buChar char="•"/>
            </a:pPr>
            <a:r>
              <a:rPr lang="en-US" dirty="0" smtClean="0">
                <a:solidFill>
                  <a:srgbClr val="000000"/>
                </a:solidFill>
                <a:latin typeface="Raleway"/>
                <a:ea typeface="Raleway"/>
                <a:cs typeface="Raleway"/>
                <a:sym typeface="Raleway"/>
              </a:rPr>
              <a:t>Click on download Node(LTS) Button to start downloading the installer.</a:t>
            </a:r>
          </a:p>
          <a:p>
            <a:pPr lvl="1">
              <a:lnSpc>
                <a:spcPct val="125000"/>
              </a:lnSpc>
              <a:spcBef>
                <a:spcPts val="1000"/>
              </a:spcBef>
              <a:buClr>
                <a:srgbClr val="000000"/>
              </a:buClr>
              <a:buFont typeface="Arial" panose="020B0604020202020204" pitchFamily="34" charset="0"/>
              <a:buChar char="•"/>
            </a:pPr>
            <a:endParaRPr lang="en-US" dirty="0">
              <a:solidFill>
                <a:srgbClr val="000000"/>
              </a:solidFill>
              <a:latin typeface="Raleway"/>
              <a:ea typeface="Raleway"/>
              <a:cs typeface="Raleway"/>
              <a:sym typeface="Raleway"/>
            </a:endParaRPr>
          </a:p>
          <a:p>
            <a:pPr lvl="1">
              <a:lnSpc>
                <a:spcPct val="125000"/>
              </a:lnSpc>
              <a:spcBef>
                <a:spcPts val="1000"/>
              </a:spcBef>
              <a:buClr>
                <a:srgbClr val="000000"/>
              </a:buClr>
              <a:buFont typeface="Arial" panose="020B0604020202020204" pitchFamily="34" charset="0"/>
              <a:buChar char="•"/>
            </a:pPr>
            <a:endParaRPr lang="en-US" dirty="0" smtClean="0">
              <a:solidFill>
                <a:srgbClr val="000000"/>
              </a:solidFill>
              <a:latin typeface="Raleway"/>
              <a:ea typeface="Raleway"/>
              <a:cs typeface="Raleway"/>
              <a:sym typeface="Raleway"/>
            </a:endParaRPr>
          </a:p>
          <a:p>
            <a:pPr marL="571500" lvl="1" indent="0">
              <a:lnSpc>
                <a:spcPct val="125000"/>
              </a:lnSpc>
              <a:spcBef>
                <a:spcPts val="1000"/>
              </a:spcBef>
              <a:buClr>
                <a:srgbClr val="000000"/>
              </a:buClr>
              <a:buNone/>
            </a:pPr>
            <a:endParaRPr lang="en-US" dirty="0">
              <a:solidFill>
                <a:srgbClr val="000000"/>
              </a:solidFill>
              <a:latin typeface="Raleway"/>
              <a:ea typeface="Raleway"/>
              <a:cs typeface="Raleway"/>
              <a:sym typeface="Raleway"/>
            </a:endParaRPr>
          </a:p>
          <a:p>
            <a:pPr lvl="1">
              <a:lnSpc>
                <a:spcPct val="125000"/>
              </a:lnSpc>
              <a:spcBef>
                <a:spcPts val="1000"/>
              </a:spcBef>
              <a:buClr>
                <a:srgbClr val="000000"/>
              </a:buClr>
              <a:buFont typeface="Arial" panose="020B0604020202020204" pitchFamily="34" charset="0"/>
              <a:buChar char="•"/>
            </a:pPr>
            <a:endParaRPr lang="en-US" dirty="0" smtClean="0">
              <a:solidFill>
                <a:srgbClr val="000000"/>
              </a:solidFill>
              <a:latin typeface="Raleway"/>
              <a:ea typeface="Raleway"/>
              <a:cs typeface="Raleway"/>
              <a:sym typeface="Raleway"/>
            </a:endParaRPr>
          </a:p>
          <a:p>
            <a:pPr lvl="1">
              <a:lnSpc>
                <a:spcPct val="125000"/>
              </a:lnSpc>
              <a:spcBef>
                <a:spcPts val="1000"/>
              </a:spcBef>
              <a:buClr>
                <a:srgbClr val="000000"/>
              </a:buClr>
              <a:buFont typeface="Arial" panose="020B0604020202020204" pitchFamily="34" charset="0"/>
              <a:buChar char="•"/>
            </a:pPr>
            <a:r>
              <a:rPr lang="en-US" dirty="0" smtClean="0">
                <a:solidFill>
                  <a:srgbClr val="000000"/>
                </a:solidFill>
                <a:latin typeface="Raleway"/>
                <a:ea typeface="Raleway"/>
                <a:cs typeface="Raleway"/>
                <a:sym typeface="Raleway"/>
              </a:rPr>
              <a:t>Double click on installer and follow on screen instructions to install NodeJS.</a:t>
            </a:r>
          </a:p>
          <a:p>
            <a:pPr marL="571500" lvl="1" indent="0">
              <a:lnSpc>
                <a:spcPct val="125000"/>
              </a:lnSpc>
              <a:spcBef>
                <a:spcPts val="1000"/>
              </a:spcBef>
              <a:buClr>
                <a:srgbClr val="000000"/>
              </a:buClr>
              <a:buNone/>
            </a:pPr>
            <a:endParaRPr lang="en-US" dirty="0">
              <a:solidFill>
                <a:srgbClr val="000000"/>
              </a:solidFill>
              <a:latin typeface="Raleway"/>
              <a:ea typeface="Raleway"/>
              <a:cs typeface="Raleway"/>
              <a:sym typeface="Raleway"/>
            </a:endParaRPr>
          </a:p>
          <a:p>
            <a:pPr marL="571500" lvl="1" indent="0">
              <a:lnSpc>
                <a:spcPct val="125000"/>
              </a:lnSpc>
              <a:spcBef>
                <a:spcPts val="1000"/>
              </a:spcBef>
              <a:buClr>
                <a:srgbClr val="000000"/>
              </a:buClr>
              <a:buNone/>
            </a:pPr>
            <a:endParaRPr dirty="0">
              <a:solidFill>
                <a:srgbClr val="000000"/>
              </a:solidFill>
              <a:latin typeface="Raleway"/>
              <a:ea typeface="Raleway"/>
              <a:cs typeface="Raleway"/>
              <a:sym typeface="Raleway"/>
            </a:endParaRPr>
          </a:p>
        </p:txBody>
      </p:sp>
      <p:pic>
        <p:nvPicPr>
          <p:cNvPr id="2" name="Picture 1"/>
          <p:cNvPicPr>
            <a:picLocks noChangeAspect="1"/>
          </p:cNvPicPr>
          <p:nvPr/>
        </p:nvPicPr>
        <p:blipFill rotWithShape="1">
          <a:blip r:embed="rId4"/>
          <a:srcRect t="12111" b="21074"/>
          <a:stretch/>
        </p:blipFill>
        <p:spPr>
          <a:xfrm>
            <a:off x="2454047" y="2281959"/>
            <a:ext cx="3440205" cy="1292944"/>
          </a:xfrm>
          <a:prstGeom prst="rect">
            <a:avLst/>
          </a:prstGeom>
        </p:spPr>
      </p:pic>
      <p:sp>
        <p:nvSpPr>
          <p:cNvPr id="7" name="Google Shape;59;p12"/>
          <p:cNvSpPr txBox="1">
            <a:spLocks/>
          </p:cNvSpPr>
          <p:nvPr/>
        </p:nvSpPr>
        <p:spPr>
          <a:xfrm>
            <a:off x="7712345" y="4785130"/>
            <a:ext cx="1431655" cy="419386"/>
          </a:xfrm>
          <a:prstGeom prst="rect">
            <a:avLst/>
          </a:prstGeom>
          <a:noFill/>
          <a:ln>
            <a:noFill/>
          </a:ln>
        </p:spPr>
        <p:txBody>
          <a:bodyPr spcFirstLastPara="1" vert="horz" wrap="square" lIns="91425" tIns="91425" rIns="91425" bIns="91425" rtlCol="0" anchor="b" anchorCtr="0">
            <a:noAutofit/>
          </a:bodyPr>
          <a:lstStyle>
            <a:lvl1pPr lvl="0" algn="l" defTabSz="685800" rtl="0" eaLnBrk="1" latinLnBrk="0" hangingPunct="1">
              <a:lnSpc>
                <a:spcPct val="100000"/>
              </a:lnSpc>
              <a:spcBef>
                <a:spcPts val="0"/>
              </a:spcBef>
              <a:spcAft>
                <a:spcPts val="0"/>
              </a:spcAft>
              <a:buSzPts val="5800"/>
              <a:buNone/>
              <a:defRPr sz="3600" kern="1200" spc="-38" baseline="0">
                <a:solidFill>
                  <a:schemeClr val="tx1">
                    <a:lumMod val="75000"/>
                    <a:lumOff val="25000"/>
                  </a:schemeClr>
                </a:solidFill>
                <a:latin typeface="+mj-lt"/>
                <a:ea typeface="+mj-ea"/>
                <a:cs typeface="+mj-cs"/>
              </a:defRPr>
            </a:lvl1pPr>
            <a:lvl2pPr lvl="1" algn="l">
              <a:lnSpc>
                <a:spcPct val="100000"/>
              </a:lnSpc>
              <a:spcBef>
                <a:spcPts val="0"/>
              </a:spcBef>
              <a:spcAft>
                <a:spcPts val="0"/>
              </a:spcAft>
              <a:buSzPts val="5800"/>
              <a:buNone/>
              <a:defRPr/>
            </a:lvl2pPr>
            <a:lvl3pPr lvl="2" algn="l">
              <a:lnSpc>
                <a:spcPct val="100000"/>
              </a:lnSpc>
              <a:spcBef>
                <a:spcPts val="0"/>
              </a:spcBef>
              <a:spcAft>
                <a:spcPts val="0"/>
              </a:spcAft>
              <a:buSzPts val="5800"/>
              <a:buNone/>
              <a:defRPr/>
            </a:lvl3pPr>
            <a:lvl4pPr lvl="3" algn="l">
              <a:lnSpc>
                <a:spcPct val="100000"/>
              </a:lnSpc>
              <a:spcBef>
                <a:spcPts val="0"/>
              </a:spcBef>
              <a:spcAft>
                <a:spcPts val="0"/>
              </a:spcAft>
              <a:buSzPts val="5800"/>
              <a:buNone/>
              <a:defRPr/>
            </a:lvl4pPr>
            <a:lvl5pPr lvl="4" algn="l">
              <a:lnSpc>
                <a:spcPct val="100000"/>
              </a:lnSpc>
              <a:spcBef>
                <a:spcPts val="0"/>
              </a:spcBef>
              <a:spcAft>
                <a:spcPts val="0"/>
              </a:spcAft>
              <a:buSzPts val="5800"/>
              <a:buNone/>
              <a:defRPr/>
            </a:lvl5pPr>
            <a:lvl6pPr lvl="5" algn="l">
              <a:lnSpc>
                <a:spcPct val="100000"/>
              </a:lnSpc>
              <a:spcBef>
                <a:spcPts val="0"/>
              </a:spcBef>
              <a:spcAft>
                <a:spcPts val="0"/>
              </a:spcAft>
              <a:buSzPts val="5800"/>
              <a:buNone/>
              <a:defRPr/>
            </a:lvl6pPr>
            <a:lvl7pPr lvl="6" algn="l">
              <a:lnSpc>
                <a:spcPct val="100000"/>
              </a:lnSpc>
              <a:spcBef>
                <a:spcPts val="0"/>
              </a:spcBef>
              <a:spcAft>
                <a:spcPts val="0"/>
              </a:spcAft>
              <a:buSzPts val="5800"/>
              <a:buNone/>
              <a:defRPr/>
            </a:lvl7pPr>
            <a:lvl8pPr lvl="7" algn="l">
              <a:lnSpc>
                <a:spcPct val="100000"/>
              </a:lnSpc>
              <a:spcBef>
                <a:spcPts val="0"/>
              </a:spcBef>
              <a:spcAft>
                <a:spcPts val="0"/>
              </a:spcAft>
              <a:buSzPts val="5800"/>
              <a:buNone/>
              <a:defRPr/>
            </a:lvl8pPr>
            <a:lvl9pPr lvl="8" algn="l">
              <a:lnSpc>
                <a:spcPct val="100000"/>
              </a:lnSpc>
              <a:spcBef>
                <a:spcPts val="0"/>
              </a:spcBef>
              <a:spcAft>
                <a:spcPts val="0"/>
              </a:spcAft>
              <a:buSzPts val="5800"/>
              <a:buNone/>
              <a:defRPr/>
            </a:lvl9pPr>
          </a:lstStyle>
          <a:p>
            <a:pPr>
              <a:buSzPts val="6000"/>
            </a:pPr>
            <a:r>
              <a:rPr lang="en-IN" sz="2000" smtClean="0">
                <a:solidFill>
                  <a:schemeClr val="bg1"/>
                </a:solidFill>
              </a:rPr>
              <a:t>Coders club</a:t>
            </a:r>
            <a:endParaRPr lang="en-IN" sz="2000" dirty="0">
              <a:solidFill>
                <a:schemeClr val="bg1"/>
              </a:solidFill>
            </a:endParaRPr>
          </a:p>
        </p:txBody>
      </p:sp>
    </p:spTree>
    <p:extLst>
      <p:ext uri="{BB962C8B-B14F-4D97-AF65-F5344CB8AC3E}">
        <p14:creationId xmlns:p14="http://schemas.microsoft.com/office/powerpoint/2010/main" val="40882605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90"/>
                                        </p:tgtEl>
                                        <p:attrNameLst>
                                          <p:attrName>style.visibility</p:attrName>
                                        </p:attrNameLst>
                                      </p:cBhvr>
                                      <p:to>
                                        <p:strVal val="visible"/>
                                      </p:to>
                                    </p:set>
                                    <p:anim calcmode="lin" valueType="num">
                                      <p:cBhvr additive="base">
                                        <p:cTn id="7" dur="1000"/>
                                        <p:tgtEl>
                                          <p:spTgt spid="90"/>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92">
                                            <p:txEl>
                                              <p:pRg st="0" end="0"/>
                                            </p:txEl>
                                          </p:spTgt>
                                        </p:tgtEl>
                                        <p:attrNameLst>
                                          <p:attrName>style.visibility</p:attrName>
                                        </p:attrNameLst>
                                      </p:cBhvr>
                                      <p:to>
                                        <p:strVal val="visible"/>
                                      </p:to>
                                    </p:set>
                                    <p:anim calcmode="lin" valueType="num">
                                      <p:cBhvr additive="base">
                                        <p:cTn id="12" dur="1000"/>
                                        <p:tgtEl>
                                          <p:spTgt spid="92">
                                            <p:txEl>
                                              <p:pRg st="0" end="0"/>
                                            </p:txEl>
                                          </p:spTgt>
                                        </p:tgtEl>
                                        <p:attrNameLst>
                                          <p:attrName>ppt_x</p:attrName>
                                        </p:attrNameLst>
                                      </p:cBhvr>
                                      <p:tavLst>
                                        <p:tav tm="0">
                                          <p:val>
                                            <p:strVal val="#ppt_x-1"/>
                                          </p:val>
                                        </p:tav>
                                        <p:tav tm="100000">
                                          <p:val>
                                            <p:strVal val="#ppt_x"/>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92">
                                            <p:txEl>
                                              <p:pRg st="1" end="1"/>
                                            </p:txEl>
                                          </p:spTgt>
                                        </p:tgtEl>
                                        <p:attrNameLst>
                                          <p:attrName>style.visibility</p:attrName>
                                        </p:attrNameLst>
                                      </p:cBhvr>
                                      <p:to>
                                        <p:strVal val="visible"/>
                                      </p:to>
                                    </p:set>
                                    <p:anim calcmode="lin" valueType="num">
                                      <p:cBhvr additive="base">
                                        <p:cTn id="17" dur="1000"/>
                                        <p:tgtEl>
                                          <p:spTgt spid="92">
                                            <p:txEl>
                                              <p:pRg st="1" end="1"/>
                                            </p:txEl>
                                          </p:spTgt>
                                        </p:tgtEl>
                                        <p:attrNameLst>
                                          <p:attrName>ppt_x</p:attrName>
                                        </p:attrNameLst>
                                      </p:cBhvr>
                                      <p:tavLst>
                                        <p:tav tm="0">
                                          <p:val>
                                            <p:strVal val="#ppt_x-1"/>
                                          </p:val>
                                        </p:tav>
                                        <p:tav tm="100000">
                                          <p:val>
                                            <p:strVal val="#ppt_x"/>
                                          </p:val>
                                        </p:tav>
                                      </p:tavLst>
                                    </p:anim>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fade">
                                      <p:cBhvr>
                                        <p:cTn id="22" dur="500"/>
                                        <p:tgtEl>
                                          <p:spTgt spid="2"/>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8" fill="hold" nodeType="clickEffect">
                                  <p:stCondLst>
                                    <p:cond delay="0"/>
                                  </p:stCondLst>
                                  <p:childTnLst>
                                    <p:set>
                                      <p:cBhvr>
                                        <p:cTn id="26" dur="1" fill="hold">
                                          <p:stCondLst>
                                            <p:cond delay="0"/>
                                          </p:stCondLst>
                                        </p:cTn>
                                        <p:tgtEl>
                                          <p:spTgt spid="92">
                                            <p:txEl>
                                              <p:pRg st="6" end="6"/>
                                            </p:txEl>
                                          </p:spTgt>
                                        </p:tgtEl>
                                        <p:attrNameLst>
                                          <p:attrName>style.visibility</p:attrName>
                                        </p:attrNameLst>
                                      </p:cBhvr>
                                      <p:to>
                                        <p:strVal val="visible"/>
                                      </p:to>
                                    </p:set>
                                    <p:anim calcmode="lin" valueType="num">
                                      <p:cBhvr additive="base">
                                        <p:cTn id="27" dur="1000"/>
                                        <p:tgtEl>
                                          <p:spTgt spid="92">
                                            <p:txEl>
                                              <p:pRg st="6" end="6"/>
                                            </p:txEl>
                                          </p:spTgt>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90" name="Google Shape;90;p16"/>
          <p:cNvSpPr txBox="1">
            <a:spLocks noGrp="1"/>
          </p:cNvSpPr>
          <p:nvPr>
            <p:ph type="title"/>
          </p:nvPr>
        </p:nvSpPr>
        <p:spPr>
          <a:xfrm>
            <a:off x="912437" y="345274"/>
            <a:ext cx="7322700" cy="811146"/>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5800"/>
              <a:buNone/>
            </a:pPr>
            <a:r>
              <a:rPr lang="en" sz="3600" dirty="0" smtClean="0">
                <a:latin typeface="Raleway"/>
                <a:ea typeface="Raleway"/>
                <a:cs typeface="Raleway"/>
                <a:sym typeface="Raleway"/>
              </a:rPr>
              <a:t>Problems</a:t>
            </a:r>
            <a:endParaRPr sz="3600" dirty="0">
              <a:solidFill>
                <a:srgbClr val="FF6600"/>
              </a:solidFill>
              <a:latin typeface="Raleway"/>
              <a:ea typeface="Raleway"/>
              <a:cs typeface="Raleway"/>
              <a:sym typeface="Raleway"/>
            </a:endParaRPr>
          </a:p>
        </p:txBody>
      </p:sp>
      <p:sp>
        <p:nvSpPr>
          <p:cNvPr id="92" name="Google Shape;92;p16"/>
          <p:cNvSpPr txBox="1">
            <a:spLocks noGrp="1"/>
          </p:cNvSpPr>
          <p:nvPr>
            <p:ph type="body" idx="1"/>
          </p:nvPr>
        </p:nvSpPr>
        <p:spPr>
          <a:xfrm>
            <a:off x="638276" y="1389648"/>
            <a:ext cx="7228200" cy="3278605"/>
          </a:xfrm>
          <a:prstGeom prst="rect">
            <a:avLst/>
          </a:prstGeom>
          <a:noFill/>
          <a:ln>
            <a:noFill/>
          </a:ln>
        </p:spPr>
        <p:txBody>
          <a:bodyPr spcFirstLastPara="1" wrap="square" lIns="91425" tIns="91425" rIns="91425" bIns="91425" anchor="t" anchorCtr="0">
            <a:noAutofit/>
          </a:bodyPr>
          <a:lstStyle/>
          <a:p>
            <a:pPr lvl="1">
              <a:lnSpc>
                <a:spcPct val="125000"/>
              </a:lnSpc>
              <a:spcBef>
                <a:spcPts val="600"/>
              </a:spcBef>
              <a:buClr>
                <a:srgbClr val="000000"/>
              </a:buClr>
              <a:buFont typeface="Arial" panose="020B0604020202020204" pitchFamily="34" charset="0"/>
              <a:buChar char="•"/>
            </a:pPr>
            <a:r>
              <a:rPr lang="en-US" sz="1200" dirty="0" smtClean="0">
                <a:solidFill>
                  <a:srgbClr val="000000"/>
                </a:solidFill>
                <a:latin typeface="Raleway" panose="020B0604020202020204" charset="0"/>
                <a:ea typeface="Raleway"/>
                <a:cs typeface="Raleway"/>
                <a:sym typeface="Raleway"/>
              </a:rPr>
              <a:t>Write a hello world program</a:t>
            </a:r>
          </a:p>
          <a:p>
            <a:pPr lvl="1">
              <a:lnSpc>
                <a:spcPct val="125000"/>
              </a:lnSpc>
              <a:spcBef>
                <a:spcPts val="600"/>
              </a:spcBef>
              <a:buClr>
                <a:srgbClr val="000000"/>
              </a:buClr>
              <a:buFont typeface="Arial" panose="020B0604020202020204" pitchFamily="34" charset="0"/>
              <a:buChar char="•"/>
            </a:pPr>
            <a:r>
              <a:rPr lang="en-US" sz="1200" dirty="0" smtClean="0">
                <a:latin typeface="Raleway" panose="020B0604020202020204" charset="0"/>
              </a:rPr>
              <a:t>Write a program to add, subtract, multiply, divide two numbers and print the result</a:t>
            </a:r>
          </a:p>
          <a:p>
            <a:pPr lvl="1">
              <a:lnSpc>
                <a:spcPct val="125000"/>
              </a:lnSpc>
              <a:spcBef>
                <a:spcPts val="600"/>
              </a:spcBef>
              <a:buClr>
                <a:srgbClr val="000000"/>
              </a:buClr>
              <a:buFont typeface="Arial" panose="020B0604020202020204" pitchFamily="34" charset="0"/>
              <a:buChar char="•"/>
            </a:pPr>
            <a:r>
              <a:rPr lang="en-US" sz="1200" dirty="0" smtClean="0">
                <a:latin typeface="Raleway" panose="020B0604020202020204" charset="0"/>
              </a:rPr>
              <a:t>Write a program to concatenate two strings</a:t>
            </a:r>
          </a:p>
          <a:p>
            <a:pPr lvl="1">
              <a:lnSpc>
                <a:spcPct val="125000"/>
              </a:lnSpc>
              <a:spcBef>
                <a:spcPts val="600"/>
              </a:spcBef>
              <a:buClr>
                <a:srgbClr val="000000"/>
              </a:buClr>
              <a:buFont typeface="Arial" panose="020B0604020202020204" pitchFamily="34" charset="0"/>
              <a:buChar char="•"/>
            </a:pPr>
            <a:r>
              <a:rPr lang="en-US" sz="1200" dirty="0" smtClean="0">
                <a:latin typeface="Raleway" panose="020B0604020202020204" charset="0"/>
              </a:rPr>
              <a:t>Write a program to verify age. Print Eligible to vote if above 18 print Not Eligible to vote if below 18</a:t>
            </a:r>
          </a:p>
          <a:p>
            <a:pPr lvl="1">
              <a:lnSpc>
                <a:spcPct val="125000"/>
              </a:lnSpc>
              <a:spcBef>
                <a:spcPts val="600"/>
              </a:spcBef>
              <a:buClr>
                <a:srgbClr val="000000"/>
              </a:buClr>
              <a:buFont typeface="Arial" panose="020B0604020202020204" pitchFamily="34" charset="0"/>
              <a:buChar char="•"/>
            </a:pPr>
            <a:r>
              <a:rPr lang="en-US" sz="1200" dirty="0" smtClean="0">
                <a:latin typeface="Raleway" panose="020B0604020202020204" charset="0"/>
              </a:rPr>
              <a:t>Write a program to find given character is vowel or consonant</a:t>
            </a:r>
          </a:p>
          <a:p>
            <a:pPr lvl="1">
              <a:lnSpc>
                <a:spcPct val="125000"/>
              </a:lnSpc>
              <a:spcBef>
                <a:spcPts val="600"/>
              </a:spcBef>
              <a:buClr>
                <a:srgbClr val="000000"/>
              </a:buClr>
              <a:buFont typeface="Arial" panose="020B0604020202020204" pitchFamily="34" charset="0"/>
              <a:buChar char="•"/>
            </a:pPr>
            <a:r>
              <a:rPr lang="en-US" sz="1200" dirty="0" smtClean="0">
                <a:solidFill>
                  <a:srgbClr val="000000"/>
                </a:solidFill>
                <a:latin typeface="Raleway" panose="020B0604020202020204" charset="0"/>
                <a:ea typeface="Raleway"/>
                <a:cs typeface="Raleway"/>
                <a:sym typeface="Raleway"/>
              </a:rPr>
              <a:t>Write a program to </a:t>
            </a:r>
            <a:r>
              <a:rPr lang="en-US" sz="1200" dirty="0" smtClean="0">
                <a:latin typeface="Raleway" panose="020B0604020202020204" charset="0"/>
                <a:sym typeface="Raleway"/>
              </a:rPr>
              <a:t>p</a:t>
            </a:r>
            <a:r>
              <a:rPr lang="en-US" sz="1200" dirty="0" smtClean="0">
                <a:latin typeface="Raleway" panose="020B0604020202020204" charset="0"/>
              </a:rPr>
              <a:t>rint all the numbers from 1 to 20</a:t>
            </a:r>
          </a:p>
          <a:p>
            <a:pPr lvl="1">
              <a:lnSpc>
                <a:spcPct val="125000"/>
              </a:lnSpc>
              <a:spcBef>
                <a:spcPts val="600"/>
              </a:spcBef>
              <a:buClr>
                <a:srgbClr val="000000"/>
              </a:buClr>
              <a:buFont typeface="Arial" panose="020B0604020202020204" pitchFamily="34" charset="0"/>
              <a:buChar char="•"/>
            </a:pPr>
            <a:r>
              <a:rPr lang="en-US" sz="1200" dirty="0" smtClean="0">
                <a:latin typeface="Raleway" panose="020B0604020202020204" charset="0"/>
              </a:rPr>
              <a:t>Write a program to print even numbers only till 20</a:t>
            </a:r>
          </a:p>
          <a:p>
            <a:pPr lvl="1">
              <a:lnSpc>
                <a:spcPct val="125000"/>
              </a:lnSpc>
              <a:spcBef>
                <a:spcPts val="600"/>
              </a:spcBef>
              <a:buClr>
                <a:srgbClr val="000000"/>
              </a:buClr>
              <a:buFont typeface="Arial" panose="020B0604020202020204" pitchFamily="34" charset="0"/>
              <a:buChar char="•"/>
            </a:pPr>
            <a:r>
              <a:rPr lang="en-US" sz="1200" dirty="0" smtClean="0">
                <a:latin typeface="Raleway" panose="020B0604020202020204" charset="0"/>
              </a:rPr>
              <a:t>Write a program to print odd numbers only till 20</a:t>
            </a:r>
          </a:p>
          <a:p>
            <a:pPr lvl="1">
              <a:lnSpc>
                <a:spcPct val="125000"/>
              </a:lnSpc>
              <a:spcBef>
                <a:spcPts val="600"/>
              </a:spcBef>
              <a:buClr>
                <a:srgbClr val="000000"/>
              </a:buClr>
              <a:buFont typeface="Arial" panose="020B0604020202020204" pitchFamily="34" charset="0"/>
              <a:buChar char="•"/>
            </a:pPr>
            <a:r>
              <a:rPr lang="en-US" sz="1200" dirty="0" smtClean="0">
                <a:solidFill>
                  <a:srgbClr val="000000"/>
                </a:solidFill>
                <a:latin typeface="Raleway" panose="020B0604020202020204" charset="0"/>
                <a:ea typeface="Raleway"/>
                <a:cs typeface="Raleway"/>
                <a:sym typeface="Raleway"/>
              </a:rPr>
              <a:t>Write a program to print all numbers from 1 to 20 using while loop</a:t>
            </a:r>
          </a:p>
          <a:p>
            <a:pPr marL="571500" lvl="1" indent="0">
              <a:lnSpc>
                <a:spcPct val="125000"/>
              </a:lnSpc>
              <a:spcBef>
                <a:spcPts val="600"/>
              </a:spcBef>
              <a:buClr>
                <a:srgbClr val="000000"/>
              </a:buClr>
              <a:buNone/>
            </a:pPr>
            <a:endParaRPr sz="1200" dirty="0">
              <a:solidFill>
                <a:srgbClr val="000000"/>
              </a:solidFill>
              <a:latin typeface="Raleway" panose="020B0604020202020204" charset="0"/>
              <a:ea typeface="Raleway"/>
              <a:cs typeface="Raleway"/>
              <a:sym typeface="Raleway"/>
            </a:endParaRPr>
          </a:p>
        </p:txBody>
      </p:sp>
      <p:sp>
        <p:nvSpPr>
          <p:cNvPr id="7" name="Google Shape;59;p12"/>
          <p:cNvSpPr txBox="1">
            <a:spLocks/>
          </p:cNvSpPr>
          <p:nvPr/>
        </p:nvSpPr>
        <p:spPr>
          <a:xfrm>
            <a:off x="7712345" y="4785130"/>
            <a:ext cx="1431655" cy="419386"/>
          </a:xfrm>
          <a:prstGeom prst="rect">
            <a:avLst/>
          </a:prstGeom>
          <a:noFill/>
          <a:ln>
            <a:noFill/>
          </a:ln>
        </p:spPr>
        <p:txBody>
          <a:bodyPr spcFirstLastPara="1" vert="horz" wrap="square" lIns="91425" tIns="91425" rIns="91425" bIns="91425" rtlCol="0" anchor="b" anchorCtr="0">
            <a:noAutofit/>
          </a:bodyPr>
          <a:lstStyle>
            <a:lvl1pPr lvl="0" algn="l" defTabSz="685800" rtl="0" eaLnBrk="1" latinLnBrk="0" hangingPunct="1">
              <a:lnSpc>
                <a:spcPct val="100000"/>
              </a:lnSpc>
              <a:spcBef>
                <a:spcPts val="0"/>
              </a:spcBef>
              <a:spcAft>
                <a:spcPts val="0"/>
              </a:spcAft>
              <a:buSzPts val="5800"/>
              <a:buNone/>
              <a:defRPr sz="3600" kern="1200" spc="-38" baseline="0">
                <a:solidFill>
                  <a:schemeClr val="tx1">
                    <a:lumMod val="75000"/>
                    <a:lumOff val="25000"/>
                  </a:schemeClr>
                </a:solidFill>
                <a:latin typeface="+mj-lt"/>
                <a:ea typeface="+mj-ea"/>
                <a:cs typeface="+mj-cs"/>
              </a:defRPr>
            </a:lvl1pPr>
            <a:lvl2pPr lvl="1" algn="l">
              <a:lnSpc>
                <a:spcPct val="100000"/>
              </a:lnSpc>
              <a:spcBef>
                <a:spcPts val="0"/>
              </a:spcBef>
              <a:spcAft>
                <a:spcPts val="0"/>
              </a:spcAft>
              <a:buSzPts val="5800"/>
              <a:buNone/>
              <a:defRPr/>
            </a:lvl2pPr>
            <a:lvl3pPr lvl="2" algn="l">
              <a:lnSpc>
                <a:spcPct val="100000"/>
              </a:lnSpc>
              <a:spcBef>
                <a:spcPts val="0"/>
              </a:spcBef>
              <a:spcAft>
                <a:spcPts val="0"/>
              </a:spcAft>
              <a:buSzPts val="5800"/>
              <a:buNone/>
              <a:defRPr/>
            </a:lvl3pPr>
            <a:lvl4pPr lvl="3" algn="l">
              <a:lnSpc>
                <a:spcPct val="100000"/>
              </a:lnSpc>
              <a:spcBef>
                <a:spcPts val="0"/>
              </a:spcBef>
              <a:spcAft>
                <a:spcPts val="0"/>
              </a:spcAft>
              <a:buSzPts val="5800"/>
              <a:buNone/>
              <a:defRPr/>
            </a:lvl4pPr>
            <a:lvl5pPr lvl="4" algn="l">
              <a:lnSpc>
                <a:spcPct val="100000"/>
              </a:lnSpc>
              <a:spcBef>
                <a:spcPts val="0"/>
              </a:spcBef>
              <a:spcAft>
                <a:spcPts val="0"/>
              </a:spcAft>
              <a:buSzPts val="5800"/>
              <a:buNone/>
              <a:defRPr/>
            </a:lvl5pPr>
            <a:lvl6pPr lvl="5" algn="l">
              <a:lnSpc>
                <a:spcPct val="100000"/>
              </a:lnSpc>
              <a:spcBef>
                <a:spcPts val="0"/>
              </a:spcBef>
              <a:spcAft>
                <a:spcPts val="0"/>
              </a:spcAft>
              <a:buSzPts val="5800"/>
              <a:buNone/>
              <a:defRPr/>
            </a:lvl6pPr>
            <a:lvl7pPr lvl="6" algn="l">
              <a:lnSpc>
                <a:spcPct val="100000"/>
              </a:lnSpc>
              <a:spcBef>
                <a:spcPts val="0"/>
              </a:spcBef>
              <a:spcAft>
                <a:spcPts val="0"/>
              </a:spcAft>
              <a:buSzPts val="5800"/>
              <a:buNone/>
              <a:defRPr/>
            </a:lvl7pPr>
            <a:lvl8pPr lvl="7" algn="l">
              <a:lnSpc>
                <a:spcPct val="100000"/>
              </a:lnSpc>
              <a:spcBef>
                <a:spcPts val="0"/>
              </a:spcBef>
              <a:spcAft>
                <a:spcPts val="0"/>
              </a:spcAft>
              <a:buSzPts val="5800"/>
              <a:buNone/>
              <a:defRPr/>
            </a:lvl8pPr>
            <a:lvl9pPr lvl="8" algn="l">
              <a:lnSpc>
                <a:spcPct val="100000"/>
              </a:lnSpc>
              <a:spcBef>
                <a:spcPts val="0"/>
              </a:spcBef>
              <a:spcAft>
                <a:spcPts val="0"/>
              </a:spcAft>
              <a:buSzPts val="5800"/>
              <a:buNone/>
              <a:defRPr/>
            </a:lvl9pPr>
          </a:lstStyle>
          <a:p>
            <a:pPr>
              <a:buSzPts val="6000"/>
            </a:pPr>
            <a:r>
              <a:rPr lang="en-IN" sz="2000" smtClean="0">
                <a:solidFill>
                  <a:schemeClr val="bg1"/>
                </a:solidFill>
              </a:rPr>
              <a:t>Coders club</a:t>
            </a:r>
            <a:endParaRPr lang="en-IN" sz="2000" dirty="0">
              <a:solidFill>
                <a:schemeClr val="bg1"/>
              </a:solidFill>
            </a:endParaRPr>
          </a:p>
        </p:txBody>
      </p:sp>
    </p:spTree>
    <p:extLst>
      <p:ext uri="{BB962C8B-B14F-4D97-AF65-F5344CB8AC3E}">
        <p14:creationId xmlns:p14="http://schemas.microsoft.com/office/powerpoint/2010/main" val="34843954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90"/>
                                        </p:tgtEl>
                                        <p:attrNameLst>
                                          <p:attrName>style.visibility</p:attrName>
                                        </p:attrNameLst>
                                      </p:cBhvr>
                                      <p:to>
                                        <p:strVal val="visible"/>
                                      </p:to>
                                    </p:set>
                                    <p:anim calcmode="lin" valueType="num">
                                      <p:cBhvr additive="base">
                                        <p:cTn id="7" dur="1000"/>
                                        <p:tgtEl>
                                          <p:spTgt spid="90"/>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92">
                                            <p:txEl>
                                              <p:pRg st="0" end="0"/>
                                            </p:txEl>
                                          </p:spTgt>
                                        </p:tgtEl>
                                        <p:attrNameLst>
                                          <p:attrName>style.visibility</p:attrName>
                                        </p:attrNameLst>
                                      </p:cBhvr>
                                      <p:to>
                                        <p:strVal val="visible"/>
                                      </p:to>
                                    </p:set>
                                    <p:anim calcmode="lin" valueType="num">
                                      <p:cBhvr additive="base">
                                        <p:cTn id="12" dur="1000"/>
                                        <p:tgtEl>
                                          <p:spTgt spid="92">
                                            <p:txEl>
                                              <p:pRg st="0" end="0"/>
                                            </p:txEl>
                                          </p:spTgt>
                                        </p:tgtEl>
                                        <p:attrNameLst>
                                          <p:attrName>ppt_x</p:attrName>
                                        </p:attrNameLst>
                                      </p:cBhvr>
                                      <p:tavLst>
                                        <p:tav tm="0">
                                          <p:val>
                                            <p:strVal val="#ppt_x-1"/>
                                          </p:val>
                                        </p:tav>
                                        <p:tav tm="100000">
                                          <p:val>
                                            <p:strVal val="#ppt_x"/>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92">
                                            <p:txEl>
                                              <p:pRg st="1" end="1"/>
                                            </p:txEl>
                                          </p:spTgt>
                                        </p:tgtEl>
                                        <p:attrNameLst>
                                          <p:attrName>style.visibility</p:attrName>
                                        </p:attrNameLst>
                                      </p:cBhvr>
                                      <p:to>
                                        <p:strVal val="visible"/>
                                      </p:to>
                                    </p:set>
                                    <p:anim calcmode="lin" valueType="num">
                                      <p:cBhvr additive="base">
                                        <p:cTn id="17" dur="1000"/>
                                        <p:tgtEl>
                                          <p:spTgt spid="92">
                                            <p:txEl>
                                              <p:pRg st="1" end="1"/>
                                            </p:txEl>
                                          </p:spTgt>
                                        </p:tgtEl>
                                        <p:attrNameLst>
                                          <p:attrName>ppt_x</p:attrName>
                                        </p:attrNameLst>
                                      </p:cBhvr>
                                      <p:tavLst>
                                        <p:tav tm="0">
                                          <p:val>
                                            <p:strVal val="#ppt_x-1"/>
                                          </p:val>
                                        </p:tav>
                                        <p:tav tm="100000">
                                          <p:val>
                                            <p:strVal val="#ppt_x"/>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8" fill="hold" nodeType="clickEffect">
                                  <p:stCondLst>
                                    <p:cond delay="0"/>
                                  </p:stCondLst>
                                  <p:childTnLst>
                                    <p:set>
                                      <p:cBhvr>
                                        <p:cTn id="21" dur="1" fill="hold">
                                          <p:stCondLst>
                                            <p:cond delay="0"/>
                                          </p:stCondLst>
                                        </p:cTn>
                                        <p:tgtEl>
                                          <p:spTgt spid="92">
                                            <p:txEl>
                                              <p:pRg st="2" end="2"/>
                                            </p:txEl>
                                          </p:spTgt>
                                        </p:tgtEl>
                                        <p:attrNameLst>
                                          <p:attrName>style.visibility</p:attrName>
                                        </p:attrNameLst>
                                      </p:cBhvr>
                                      <p:to>
                                        <p:strVal val="visible"/>
                                      </p:to>
                                    </p:set>
                                    <p:anim calcmode="lin" valueType="num">
                                      <p:cBhvr additive="base">
                                        <p:cTn id="22" dur="1000"/>
                                        <p:tgtEl>
                                          <p:spTgt spid="92">
                                            <p:txEl>
                                              <p:pRg st="2" end="2"/>
                                            </p:txEl>
                                          </p:spTgt>
                                        </p:tgtEl>
                                        <p:attrNameLst>
                                          <p:attrName>ppt_x</p:attrName>
                                        </p:attrNameLst>
                                      </p:cBhvr>
                                      <p:tavLst>
                                        <p:tav tm="0">
                                          <p:val>
                                            <p:strVal val="#ppt_x-1"/>
                                          </p:val>
                                        </p:tav>
                                        <p:tav tm="100000">
                                          <p:val>
                                            <p:strVal val="#ppt_x"/>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8" fill="hold" nodeType="clickEffect">
                                  <p:stCondLst>
                                    <p:cond delay="0"/>
                                  </p:stCondLst>
                                  <p:childTnLst>
                                    <p:set>
                                      <p:cBhvr>
                                        <p:cTn id="26" dur="1" fill="hold">
                                          <p:stCondLst>
                                            <p:cond delay="0"/>
                                          </p:stCondLst>
                                        </p:cTn>
                                        <p:tgtEl>
                                          <p:spTgt spid="92">
                                            <p:txEl>
                                              <p:pRg st="3" end="3"/>
                                            </p:txEl>
                                          </p:spTgt>
                                        </p:tgtEl>
                                        <p:attrNameLst>
                                          <p:attrName>style.visibility</p:attrName>
                                        </p:attrNameLst>
                                      </p:cBhvr>
                                      <p:to>
                                        <p:strVal val="visible"/>
                                      </p:to>
                                    </p:set>
                                    <p:anim calcmode="lin" valueType="num">
                                      <p:cBhvr additive="base">
                                        <p:cTn id="27" dur="1000"/>
                                        <p:tgtEl>
                                          <p:spTgt spid="92">
                                            <p:txEl>
                                              <p:pRg st="3" end="3"/>
                                            </p:txEl>
                                          </p:spTgt>
                                        </p:tgtEl>
                                        <p:attrNameLst>
                                          <p:attrName>ppt_x</p:attrName>
                                        </p:attrNameLst>
                                      </p:cBhvr>
                                      <p:tavLst>
                                        <p:tav tm="0">
                                          <p:val>
                                            <p:strVal val="#ppt_x-1"/>
                                          </p:val>
                                        </p:tav>
                                        <p:tav tm="100000">
                                          <p:val>
                                            <p:strVal val="#ppt_x"/>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8" fill="hold" nodeType="clickEffect">
                                  <p:stCondLst>
                                    <p:cond delay="0"/>
                                  </p:stCondLst>
                                  <p:childTnLst>
                                    <p:set>
                                      <p:cBhvr>
                                        <p:cTn id="31" dur="1" fill="hold">
                                          <p:stCondLst>
                                            <p:cond delay="0"/>
                                          </p:stCondLst>
                                        </p:cTn>
                                        <p:tgtEl>
                                          <p:spTgt spid="92">
                                            <p:txEl>
                                              <p:pRg st="4" end="4"/>
                                            </p:txEl>
                                          </p:spTgt>
                                        </p:tgtEl>
                                        <p:attrNameLst>
                                          <p:attrName>style.visibility</p:attrName>
                                        </p:attrNameLst>
                                      </p:cBhvr>
                                      <p:to>
                                        <p:strVal val="visible"/>
                                      </p:to>
                                    </p:set>
                                    <p:anim calcmode="lin" valueType="num">
                                      <p:cBhvr additive="base">
                                        <p:cTn id="32" dur="1000"/>
                                        <p:tgtEl>
                                          <p:spTgt spid="92">
                                            <p:txEl>
                                              <p:pRg st="4" end="4"/>
                                            </p:txEl>
                                          </p:spTgt>
                                        </p:tgtEl>
                                        <p:attrNameLst>
                                          <p:attrName>ppt_x</p:attrName>
                                        </p:attrNameLst>
                                      </p:cBhvr>
                                      <p:tavLst>
                                        <p:tav tm="0">
                                          <p:val>
                                            <p:strVal val="#ppt_x-1"/>
                                          </p:val>
                                        </p:tav>
                                        <p:tav tm="100000">
                                          <p:val>
                                            <p:strVal val="#ppt_x"/>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92">
                                            <p:txEl>
                                              <p:pRg st="5" end="5"/>
                                            </p:txEl>
                                          </p:spTgt>
                                        </p:tgtEl>
                                        <p:attrNameLst>
                                          <p:attrName>style.visibility</p:attrName>
                                        </p:attrNameLst>
                                      </p:cBhvr>
                                      <p:to>
                                        <p:strVal val="visible"/>
                                      </p:to>
                                    </p:set>
                                    <p:anim calcmode="lin" valueType="num">
                                      <p:cBhvr additive="base">
                                        <p:cTn id="37" dur="1000"/>
                                        <p:tgtEl>
                                          <p:spTgt spid="92">
                                            <p:txEl>
                                              <p:pRg st="5" end="5"/>
                                            </p:txEl>
                                          </p:spTgt>
                                        </p:tgtEl>
                                        <p:attrNameLst>
                                          <p:attrName>ppt_x</p:attrName>
                                        </p:attrNameLst>
                                      </p:cBhvr>
                                      <p:tavLst>
                                        <p:tav tm="0">
                                          <p:val>
                                            <p:strVal val="#ppt_x-1"/>
                                          </p:val>
                                        </p:tav>
                                        <p:tav tm="100000">
                                          <p:val>
                                            <p:strVal val="#ppt_x"/>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8" fill="hold" nodeType="clickEffect">
                                  <p:stCondLst>
                                    <p:cond delay="0"/>
                                  </p:stCondLst>
                                  <p:childTnLst>
                                    <p:set>
                                      <p:cBhvr>
                                        <p:cTn id="41" dur="1" fill="hold">
                                          <p:stCondLst>
                                            <p:cond delay="0"/>
                                          </p:stCondLst>
                                        </p:cTn>
                                        <p:tgtEl>
                                          <p:spTgt spid="92">
                                            <p:txEl>
                                              <p:pRg st="6" end="6"/>
                                            </p:txEl>
                                          </p:spTgt>
                                        </p:tgtEl>
                                        <p:attrNameLst>
                                          <p:attrName>style.visibility</p:attrName>
                                        </p:attrNameLst>
                                      </p:cBhvr>
                                      <p:to>
                                        <p:strVal val="visible"/>
                                      </p:to>
                                    </p:set>
                                    <p:anim calcmode="lin" valueType="num">
                                      <p:cBhvr additive="base">
                                        <p:cTn id="42" dur="1000"/>
                                        <p:tgtEl>
                                          <p:spTgt spid="92">
                                            <p:txEl>
                                              <p:pRg st="6" end="6"/>
                                            </p:txEl>
                                          </p:spTgt>
                                        </p:tgtEl>
                                        <p:attrNameLst>
                                          <p:attrName>ppt_x</p:attrName>
                                        </p:attrNameLst>
                                      </p:cBhvr>
                                      <p:tavLst>
                                        <p:tav tm="0">
                                          <p:val>
                                            <p:strVal val="#ppt_x-1"/>
                                          </p:val>
                                        </p:tav>
                                        <p:tav tm="100000">
                                          <p:val>
                                            <p:strVal val="#ppt_x"/>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8" fill="hold" nodeType="clickEffect">
                                  <p:stCondLst>
                                    <p:cond delay="0"/>
                                  </p:stCondLst>
                                  <p:childTnLst>
                                    <p:set>
                                      <p:cBhvr>
                                        <p:cTn id="46" dur="1" fill="hold">
                                          <p:stCondLst>
                                            <p:cond delay="0"/>
                                          </p:stCondLst>
                                        </p:cTn>
                                        <p:tgtEl>
                                          <p:spTgt spid="92">
                                            <p:txEl>
                                              <p:pRg st="7" end="7"/>
                                            </p:txEl>
                                          </p:spTgt>
                                        </p:tgtEl>
                                        <p:attrNameLst>
                                          <p:attrName>style.visibility</p:attrName>
                                        </p:attrNameLst>
                                      </p:cBhvr>
                                      <p:to>
                                        <p:strVal val="visible"/>
                                      </p:to>
                                    </p:set>
                                    <p:anim calcmode="lin" valueType="num">
                                      <p:cBhvr additive="base">
                                        <p:cTn id="47" dur="1000"/>
                                        <p:tgtEl>
                                          <p:spTgt spid="92">
                                            <p:txEl>
                                              <p:pRg st="7" end="7"/>
                                            </p:txEl>
                                          </p:spTgt>
                                        </p:tgtEl>
                                        <p:attrNameLst>
                                          <p:attrName>ppt_x</p:attrName>
                                        </p:attrNameLst>
                                      </p:cBhvr>
                                      <p:tavLst>
                                        <p:tav tm="0">
                                          <p:val>
                                            <p:strVal val="#ppt_x-1"/>
                                          </p:val>
                                        </p:tav>
                                        <p:tav tm="100000">
                                          <p:val>
                                            <p:strVal val="#ppt_x"/>
                                          </p:val>
                                        </p:tav>
                                      </p:tavLst>
                                    </p:anim>
                                  </p:childTnLst>
                                </p:cTn>
                              </p:par>
                            </p:childTnLst>
                          </p:cTn>
                        </p:par>
                      </p:childTnLst>
                    </p:cTn>
                  </p:par>
                  <p:par>
                    <p:cTn id="48" fill="hold">
                      <p:stCondLst>
                        <p:cond delay="indefinite"/>
                      </p:stCondLst>
                      <p:childTnLst>
                        <p:par>
                          <p:cTn id="49" fill="hold">
                            <p:stCondLst>
                              <p:cond delay="0"/>
                            </p:stCondLst>
                            <p:childTnLst>
                              <p:par>
                                <p:cTn id="50" presetID="2" presetClass="entr" presetSubtype="8" fill="hold" nodeType="clickEffect">
                                  <p:stCondLst>
                                    <p:cond delay="0"/>
                                  </p:stCondLst>
                                  <p:childTnLst>
                                    <p:set>
                                      <p:cBhvr>
                                        <p:cTn id="51" dur="1" fill="hold">
                                          <p:stCondLst>
                                            <p:cond delay="0"/>
                                          </p:stCondLst>
                                        </p:cTn>
                                        <p:tgtEl>
                                          <p:spTgt spid="92">
                                            <p:txEl>
                                              <p:pRg st="8" end="8"/>
                                            </p:txEl>
                                          </p:spTgt>
                                        </p:tgtEl>
                                        <p:attrNameLst>
                                          <p:attrName>style.visibility</p:attrName>
                                        </p:attrNameLst>
                                      </p:cBhvr>
                                      <p:to>
                                        <p:strVal val="visible"/>
                                      </p:to>
                                    </p:set>
                                    <p:anim calcmode="lin" valueType="num">
                                      <p:cBhvr additive="base">
                                        <p:cTn id="52" dur="1000"/>
                                        <p:tgtEl>
                                          <p:spTgt spid="92">
                                            <p:txEl>
                                              <p:pRg st="8" end="8"/>
                                            </p:txEl>
                                          </p:spTgt>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xmlns="" name="Retrospect" id="{5F128B03-DCCA-4EEB-AB3B-CF2899314A46}" vid="{3F1AAB62-24C6-49D2-8E01-B56FAC9A3DCD}"/>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TM02900769[[fn=Retrospect]]</Template>
  <TotalTime>436</TotalTime>
  <Words>547</Words>
  <Application>Microsoft Office PowerPoint</Application>
  <PresentationFormat>On-screen Show (16:9)</PresentationFormat>
  <Paragraphs>109</Paragraphs>
  <Slides>16</Slides>
  <Notes>16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Raleway</vt:lpstr>
      <vt:lpstr>Calibri Light</vt:lpstr>
      <vt:lpstr>Raleway Thin</vt:lpstr>
      <vt:lpstr>Retrospect</vt:lpstr>
      <vt:lpstr>Coders club</vt:lpstr>
      <vt:lpstr>Learning Objective</vt:lpstr>
      <vt:lpstr>History of NodeJS</vt:lpstr>
      <vt:lpstr>What is NodeJS?</vt:lpstr>
      <vt:lpstr>Why NodeJS?</vt:lpstr>
      <vt:lpstr>Advantages</vt:lpstr>
      <vt:lpstr>When to use  and when not to use Node JS?</vt:lpstr>
      <vt:lpstr>Getting Started</vt:lpstr>
      <vt:lpstr>Problems</vt:lpstr>
      <vt:lpstr>Problems</vt:lpstr>
      <vt:lpstr>Verify Installation</vt:lpstr>
      <vt:lpstr>Modules</vt:lpstr>
      <vt:lpstr>Built in Modules</vt:lpstr>
      <vt:lpstr>User Defined Modules</vt:lpstr>
      <vt:lpstr>Problem</vt:lpstr>
      <vt:lpstr>Summary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Kaushalya Karnataka</dc:title>
  <dc:creator>Saaketh</dc:creator>
  <cp:lastModifiedBy>nagaraj</cp:lastModifiedBy>
  <cp:revision>101</cp:revision>
  <dcterms:modified xsi:type="dcterms:W3CDTF">2021-03-25T05:06:52Z</dcterms:modified>
</cp:coreProperties>
</file>