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1" r:id="rId1"/>
  </p:sldMasterIdLst>
  <p:notesMasterIdLst>
    <p:notesMasterId r:id="rId30"/>
  </p:notesMasterIdLst>
  <p:sldIdLst>
    <p:sldId id="256" r:id="rId2"/>
    <p:sldId id="257" r:id="rId3"/>
    <p:sldId id="282" r:id="rId4"/>
    <p:sldId id="279" r:id="rId5"/>
    <p:sldId id="280" r:id="rId6"/>
    <p:sldId id="284" r:id="rId7"/>
    <p:sldId id="285" r:id="rId8"/>
    <p:sldId id="286" r:id="rId9"/>
    <p:sldId id="287" r:id="rId10"/>
    <p:sldId id="283" r:id="rId11"/>
    <p:sldId id="266" r:id="rId12"/>
    <p:sldId id="267" r:id="rId13"/>
    <p:sldId id="272" r:id="rId14"/>
    <p:sldId id="269" r:id="rId15"/>
    <p:sldId id="268" r:id="rId16"/>
    <p:sldId id="270" r:id="rId17"/>
    <p:sldId id="271" r:id="rId18"/>
    <p:sldId id="273" r:id="rId19"/>
    <p:sldId id="275" r:id="rId20"/>
    <p:sldId id="276" r:id="rId21"/>
    <p:sldId id="277" r:id="rId22"/>
    <p:sldId id="281" r:id="rId23"/>
    <p:sldId id="288" r:id="rId24"/>
    <p:sldId id="292" r:id="rId25"/>
    <p:sldId id="289" r:id="rId26"/>
    <p:sldId id="290" r:id="rId27"/>
    <p:sldId id="291" r:id="rId28"/>
    <p:sldId id="26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Raleway Thin" panose="020B0604020202020204" charset="0"/>
      <p:regular r:id="rId37"/>
      <p: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4761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925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80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250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495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270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02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0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817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653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4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27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534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37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d8d138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c08d8d138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86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10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20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15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93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89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43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795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4389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4277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653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39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05921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766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730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43251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35936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829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02090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62047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=localhost:9000?n=5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>
                <a:solidFill>
                  <a:schemeClr val="bg1"/>
                </a:solidFill>
              </a:rPr>
              <a:t>Coders Club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907525" y="1808951"/>
            <a:ext cx="7773988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Raleway"/>
                <a:ea typeface="Raleway Thin"/>
                <a:cs typeface="Raleway Thin"/>
                <a:sym typeface="Raleway"/>
              </a:rPr>
              <a:t>Events, Http and File System</a:t>
            </a:r>
            <a:endParaRPr sz="36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59230" y="399002"/>
            <a:ext cx="737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Department of Computer Science  and Engineering</a:t>
            </a:r>
          </a:p>
          <a:p>
            <a:r>
              <a:rPr lang="en-IN" dirty="0" smtClean="0"/>
              <a:t>Dayananda </a:t>
            </a:r>
            <a:r>
              <a:rPr lang="en-IN" dirty="0" err="1" smtClean="0"/>
              <a:t>Sagar</a:t>
            </a:r>
            <a:r>
              <a:rPr lang="en-IN" dirty="0" smtClean="0"/>
              <a:t> University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2667574" y="2090833"/>
            <a:ext cx="3781354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File System</a:t>
            </a:r>
            <a:endParaRPr sz="36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" name="Google Shape;59;p12"/>
          <p:cNvSpPr txBox="1">
            <a:spLocks noGrp="1"/>
          </p:cNvSpPr>
          <p:nvPr>
            <p:ph type="ctrTitle"/>
          </p:nvPr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>
                <a:solidFill>
                  <a:schemeClr val="bg1"/>
                </a:solidFill>
              </a:rPr>
              <a:t>Coders Club</a:t>
            </a:r>
            <a:endParaRPr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File System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13160"/>
            <a:ext cx="7692000" cy="317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Node JS’s File System module allows you to interact with files.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 System module is inbuilt module, so no need to install.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Interaction with files can be done in two ways</a:t>
            </a:r>
          </a:p>
          <a:p>
            <a:pPr lvl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Synchronously</a:t>
            </a:r>
          </a:p>
          <a:p>
            <a:pPr lvl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Asynchronously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 System may  be included as below</a:t>
            </a:r>
          </a:p>
          <a:p>
            <a:pPr marL="571500" lvl="1" indent="0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fs = require(‘fs’);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Fs module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13160"/>
            <a:ext cx="7692000" cy="317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 system module is used for the following:</a:t>
            </a:r>
          </a:p>
          <a:p>
            <a:pPr lvl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Files</a:t>
            </a:r>
          </a:p>
          <a:p>
            <a:pPr lvl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 Files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Files</a:t>
            </a:r>
          </a:p>
          <a:p>
            <a:pPr lvl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Delete Files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the File Interactions can be done using two ways</a:t>
            </a:r>
          </a:p>
          <a:p>
            <a:pPr lvl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Synchronously</a:t>
            </a:r>
          </a:p>
          <a:p>
            <a:pPr lvl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Asynchronously</a:t>
            </a:r>
            <a:endParaRPr lang="en-US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2667574" y="2090833"/>
            <a:ext cx="3781354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Asynchronously</a:t>
            </a:r>
            <a:endParaRPr sz="3600" b="1" dirty="0" smtClea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" name="Google Shape;59;p12"/>
          <p:cNvSpPr txBox="1">
            <a:spLocks noGrp="1"/>
          </p:cNvSpPr>
          <p:nvPr>
            <p:ph type="ctrTitle"/>
          </p:nvPr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>
                <a:solidFill>
                  <a:schemeClr val="bg1"/>
                </a:solidFill>
              </a:rPr>
              <a:t>Coders Club</a:t>
            </a:r>
            <a:endParaRPr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Create File Asynchronously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26910"/>
            <a:ext cx="7692000" cy="315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read files fs module has open function.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pen function takes three parameters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Filename String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Flag ‘w’ to write and ‘r’ to read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 function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specified file is opened for read or write if the file does not exist an empty file is created.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</a:p>
          <a:p>
            <a:pPr marL="571500" lvl="1" indent="0"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fs.open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(‘filename’, ‘r/w’, function(err, data) {});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Read 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Files Asynchronously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06286"/>
            <a:ext cx="7692000" cy="317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read files fs module has readFile function.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readFile function takes two parameters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Filename String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 function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specified name of the file is read once it’s done call back function is called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</a:p>
          <a:p>
            <a:pPr marL="571500" lvl="1" indent="0"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fs.readFile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(‘filename’, function(err, data) {});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4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Write 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File Asynchronously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20036"/>
            <a:ext cx="7692000" cy="31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update files fs module has writeFile function.</a:t>
            </a: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takes three parameters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Filename String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Content to be written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 function</a:t>
            </a: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specified file is written and then the call back function is called.</a:t>
            </a: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</a:p>
          <a:p>
            <a:pPr marL="571500" lvl="1" indent="0">
              <a:spcBef>
                <a:spcPts val="500"/>
              </a:spcBef>
              <a:buClr>
                <a:srgbClr val="000000"/>
              </a:buClr>
              <a:buNone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fs.writeFile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(‘filename’, ‘Datum’, function(err, data) {});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Delete 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File Asynchronously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06286"/>
            <a:ext cx="7692000" cy="317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delete files fs module has unlink function.</a:t>
            </a: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Both function takes two parameters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Filename String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 function</a:t>
            </a: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specified file is deleted and then the call back function is called.</a:t>
            </a: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</a:p>
          <a:p>
            <a:pPr marL="571500" lvl="1" indent="0">
              <a:spcBef>
                <a:spcPts val="500"/>
              </a:spcBef>
              <a:buClr>
                <a:srgbClr val="000000"/>
              </a:buClr>
              <a:buNone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fs.unlink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(‘filename’, function(err, data) {});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2667574" y="2090833"/>
            <a:ext cx="3781354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Synchronously</a:t>
            </a:r>
            <a:endParaRPr sz="36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Google Shape;59;p12"/>
          <p:cNvSpPr txBox="1">
            <a:spLocks noGrp="1"/>
          </p:cNvSpPr>
          <p:nvPr>
            <p:ph type="ctrTitle"/>
          </p:nvPr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>
                <a:solidFill>
                  <a:schemeClr val="bg1"/>
                </a:solidFill>
              </a:rPr>
              <a:t>Coders Club</a:t>
            </a:r>
            <a:endParaRPr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Read Files Synchronously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06286"/>
            <a:ext cx="7692000" cy="317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read files fs module has 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readFileSync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function.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readFileSync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function takes two parameters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Filename String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Encoding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specified name of the file is read once it’s done the data in the file is returned.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</a:p>
          <a:p>
            <a:pPr marL="571500" lvl="1" indent="0"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fs.readFileSync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(‘filename’,’utf-8’);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1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859398" y="768743"/>
            <a:ext cx="6832040" cy="387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Understanding of the </a:t>
            </a:r>
            <a:r>
              <a:rPr lang="e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following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4290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Events</a:t>
            </a:r>
          </a:p>
          <a:p>
            <a:pPr marL="457200" indent="-34290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on Events Module</a:t>
            </a:r>
          </a:p>
          <a:p>
            <a:pPr marL="457200" indent="-34290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</a:t>
            </a:r>
          </a:p>
          <a:p>
            <a:pPr marL="457200" indent="-34290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on Http Module</a:t>
            </a:r>
          </a:p>
          <a:p>
            <a:pPr marL="457200" indent="-34290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 system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on files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Debugging NodeJS application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Node modules and Node package manager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294967295"/>
          </p:nvPr>
        </p:nvSpPr>
        <p:spPr>
          <a:xfrm>
            <a:off x="859398" y="159000"/>
            <a:ext cx="646374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>
                <a:latin typeface="Raleway"/>
                <a:ea typeface="Raleway"/>
                <a:cs typeface="Raleway"/>
                <a:sym typeface="Raleway"/>
              </a:rPr>
              <a:t>Learning Objective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 smtClean="0">
                <a:latin typeface="Raleway"/>
                <a:ea typeface="Raleway"/>
                <a:cs typeface="Raleway"/>
                <a:sym typeface="Raleway"/>
              </a:rPr>
              <a:t>Write</a:t>
            </a: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 Files Synchronously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06286"/>
            <a:ext cx="7692000" cy="317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write files fs module has 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writeFileSync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function.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writeFileSync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function takes two parameters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Filename String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is written into the specified file. Once its done it continues execution.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</a:p>
          <a:p>
            <a:pPr marL="571500" lvl="1" indent="0"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fs.writeFileSync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(‘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filename’,data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 smtClean="0">
                <a:latin typeface="Raleway"/>
                <a:ea typeface="Raleway"/>
                <a:cs typeface="Raleway"/>
                <a:sym typeface="Raleway"/>
              </a:rPr>
              <a:t>Delete</a:t>
            </a: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 Files Synchronously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06286"/>
            <a:ext cx="7692000" cy="317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write files fs module has 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unlinkSync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function.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unlinkSync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function takes one parameter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Path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file specified by the path gets deleted.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Syntax:</a:t>
            </a:r>
          </a:p>
          <a:p>
            <a:pPr marL="571500" lvl="1" indent="0"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fs.unlinkSync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(path);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dirty="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00" y="438012"/>
            <a:ext cx="6866100" cy="857400"/>
          </a:xfrm>
        </p:spPr>
        <p:txBody>
          <a:bodyPr/>
          <a:lstStyle/>
          <a:p>
            <a:r>
              <a:rPr lang="en-US" dirty="0" smtClean="0"/>
              <a:t>Problems using </a:t>
            </a:r>
            <a:r>
              <a:rPr lang="en-US" dirty="0" err="1" smtClean="0"/>
              <a:t>FileSystem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99" y="1478165"/>
            <a:ext cx="7190723" cy="2344440"/>
          </a:xfrm>
        </p:spPr>
        <p:txBody>
          <a:bodyPr/>
          <a:lstStyle/>
          <a:p>
            <a:r>
              <a:rPr lang="en-IN" dirty="0"/>
              <a:t>write a NodeJS program to read file synchronously.</a:t>
            </a:r>
          </a:p>
          <a:p>
            <a:r>
              <a:rPr lang="en-IN" dirty="0"/>
              <a:t>write a NodeJS program to write file synchronously.</a:t>
            </a:r>
          </a:p>
          <a:p>
            <a:r>
              <a:rPr lang="en-IN" dirty="0"/>
              <a:t>write a NodeJS program to delete file synchronously.</a:t>
            </a:r>
          </a:p>
          <a:p>
            <a:r>
              <a:rPr lang="en-IN" dirty="0"/>
              <a:t>write a NodeJS program to open file asynchronously.</a:t>
            </a:r>
          </a:p>
          <a:p>
            <a:r>
              <a:rPr lang="en-IN" dirty="0"/>
              <a:t>write a NodeJS program to read file asynchronously.</a:t>
            </a:r>
          </a:p>
          <a:p>
            <a:r>
              <a:rPr lang="en-IN" dirty="0"/>
              <a:t>write a NodeJS program to write file asynchronously.</a:t>
            </a:r>
          </a:p>
          <a:p>
            <a:r>
              <a:rPr lang="en-IN" dirty="0"/>
              <a:t>write a NodeJS program to delete file asynchronously.</a:t>
            </a:r>
          </a:p>
          <a:p>
            <a:pPr marL="114300" indent="0" algn="just">
              <a:buNone/>
            </a:pPr>
            <a:endParaRPr lang="en-US" dirty="0"/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dirty="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5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99" y="685519"/>
            <a:ext cx="6866100" cy="607017"/>
          </a:xfrm>
        </p:spPr>
        <p:txBody>
          <a:bodyPr/>
          <a:lstStyle/>
          <a:p>
            <a:r>
              <a:rPr lang="en-US" sz="2800" dirty="0" smtClean="0"/>
              <a:t>Differences between sync and </a:t>
            </a:r>
            <a:r>
              <a:rPr lang="en-US" sz="2800" dirty="0" err="1" smtClean="0"/>
              <a:t>async</a:t>
            </a:r>
            <a:r>
              <a:rPr lang="en-US" sz="2800" dirty="0" smtClean="0"/>
              <a:t> fs functions</a:t>
            </a:r>
            <a:endParaRPr lang="en-IN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22957"/>
              </p:ext>
            </p:extLst>
          </p:nvPr>
        </p:nvGraphicFramePr>
        <p:xfrm>
          <a:off x="1606502" y="1409414"/>
          <a:ext cx="609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650844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2652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functions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</a:t>
                      </a:r>
                      <a:r>
                        <a:rPr lang="en-US" baseline="0" dirty="0" smtClean="0"/>
                        <a:t> function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96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functions wait till the process is completed and executes the next line.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</a:t>
                      </a:r>
                      <a:r>
                        <a:rPr lang="en-US" baseline="0" dirty="0" smtClean="0"/>
                        <a:t> functions doesn’t wait for the process to complete. It executes the next line. And once the process is done call back function is called.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5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functions stick to the order of execution.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</a:t>
                      </a:r>
                      <a:r>
                        <a:rPr lang="en-US" baseline="0" dirty="0" smtClean="0"/>
                        <a:t> functions before completing execution of particular line it can execute next line.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3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function blocks the thread from executing next line.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 function doesn’t block</a:t>
                      </a:r>
                      <a:r>
                        <a:rPr lang="en-US" baseline="0" dirty="0" smtClean="0"/>
                        <a:t> the thread from executing next line.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5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 function doesn’t take any call back functions as parameters.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 function takes a</a:t>
                      </a:r>
                      <a:r>
                        <a:rPr lang="en-US" baseline="0" dirty="0" smtClean="0"/>
                        <a:t> callback function as parameter which is executed after some process </a:t>
                      </a:r>
                      <a:r>
                        <a:rPr lang="en-US" baseline="0" smtClean="0"/>
                        <a:t>gets executed.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20955"/>
                  </a:ext>
                </a:extLst>
              </a:tr>
            </a:tbl>
          </a:graphicData>
        </a:graphic>
      </p:graphicFrame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dirty="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7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2667574" y="2090833"/>
            <a:ext cx="3781354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US" sz="3600" b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Debugging</a:t>
            </a:r>
            <a:endParaRPr sz="36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" name="Google Shape;59;p12"/>
          <p:cNvSpPr txBox="1">
            <a:spLocks noGrp="1"/>
          </p:cNvSpPr>
          <p:nvPr>
            <p:ph type="ctrTitle"/>
          </p:nvPr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>
                <a:solidFill>
                  <a:schemeClr val="bg1"/>
                </a:solidFill>
              </a:rPr>
              <a:t>Coders Club</a:t>
            </a:r>
            <a:endParaRPr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 smtClean="0">
                <a:latin typeface="Raleway"/>
                <a:ea typeface="Raleway"/>
                <a:cs typeface="Raleway"/>
                <a:sym typeface="Raleway"/>
              </a:rPr>
              <a:t>Debugging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750624" y="1139514"/>
            <a:ext cx="6752552" cy="149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Debugging is a process of rectification and fixing of code which are not working as it should work.</a:t>
            </a:r>
          </a:p>
          <a:p>
            <a:pPr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activity is the one which you find yourself doing all the time. </a:t>
            </a:r>
            <a:endParaRPr lang="en-US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first and most important principle of debugging is the process of elimination.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more you can eliminate, the fewer places you have to look.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Elimination can take many forms. Here are some common example :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Systematically commenting or disabling blocks of code.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Testing a different part of the system that has similarities to the first.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Using inpu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 that has worked before, and changing that input one piece at a time until the problem exhibits.</a:t>
            </a:r>
            <a:endParaRPr lang="en-US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 smtClean="0">
                <a:latin typeface="Raleway"/>
                <a:ea typeface="Raleway"/>
                <a:cs typeface="Raleway"/>
                <a:sym typeface="Raleway"/>
              </a:rPr>
              <a:t>Using REPL and the console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29842" y="1450422"/>
            <a:ext cx="7319342" cy="204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REPL stands for Read 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Eval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Print Loop.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is basically just a way to write JavaScript interactively.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get REPL all you have to do is open browser and pull up JavaScript console and you have REPL.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node all you have to do is type node without any arguments.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 smtClean="0">
                <a:latin typeface="Raleway"/>
                <a:ea typeface="Raleway"/>
                <a:cs typeface="Raleway"/>
                <a:sym typeface="Raleway"/>
              </a:rPr>
              <a:t>Using Node’s built in debugger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29842" y="1450422"/>
            <a:ext cx="7319342" cy="204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program can be run in debugging mode by issuing ‘node debug filename.js’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You will see the debugger running on its default port 5858.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These are naïve ways of debugging and generally debugging is done using VSCode’s debugge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 which works like magic.</a:t>
            </a:r>
            <a:endParaRPr lang="en-US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39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>
                <a:latin typeface="Raleway"/>
                <a:ea typeface="Raleway"/>
                <a:cs typeface="Raleway"/>
                <a:sym typeface="Raleway"/>
              </a:rPr>
              <a:t>Summary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617650" y="1299410"/>
            <a:ext cx="7322700" cy="31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 module of NodeJS is used to emit and listen to events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 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module is used to create server that listens on a specific port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Files can be opened, read, wrote and deleted using open, readFile, writeFile, unlink functions respectively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2667574" y="2090833"/>
            <a:ext cx="3781354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Events</a:t>
            </a:r>
            <a:endParaRPr sz="36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" name="Google Shape;59;p12"/>
          <p:cNvSpPr txBox="1">
            <a:spLocks noGrp="1"/>
          </p:cNvSpPr>
          <p:nvPr>
            <p:ph type="ctrTitle"/>
          </p:nvPr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>
                <a:solidFill>
                  <a:schemeClr val="bg1"/>
                </a:solidFill>
              </a:rPr>
              <a:t>Coders Club</a:t>
            </a:r>
            <a:endParaRPr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Events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13160"/>
            <a:ext cx="6427126" cy="107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25000"/>
              </a:lnSpc>
              <a:spcBef>
                <a:spcPts val="100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Any action can be viewed as Events. </a:t>
            </a:r>
          </a:p>
          <a:p>
            <a:pPr marL="742950" indent="-285750">
              <a:lnSpc>
                <a:spcPct val="125000"/>
              </a:lnSpc>
              <a:spcBef>
                <a:spcPts val="100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 module of NodeJS is used to emit and listen to events.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9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00" y="438012"/>
            <a:ext cx="6866100" cy="857400"/>
          </a:xfrm>
        </p:spPr>
        <p:txBody>
          <a:bodyPr/>
          <a:lstStyle/>
          <a:p>
            <a:r>
              <a:rPr lang="en-US" dirty="0" smtClean="0"/>
              <a:t>Problems on Events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99" y="1478165"/>
            <a:ext cx="7094469" cy="928151"/>
          </a:xfrm>
        </p:spPr>
        <p:txBody>
          <a:bodyPr/>
          <a:lstStyle/>
          <a:p>
            <a:pPr algn="just"/>
            <a:r>
              <a:rPr lang="en-US" dirty="0" smtClean="0"/>
              <a:t>Write</a:t>
            </a:r>
            <a:r>
              <a:rPr lang="en-US" dirty="0"/>
              <a:t> a program to demonstrate the concept of events. EventsDemo.js</a:t>
            </a:r>
          </a:p>
          <a:p>
            <a:pPr algn="just"/>
            <a:r>
              <a:rPr lang="en-US" dirty="0" smtClean="0"/>
              <a:t>Write</a:t>
            </a:r>
            <a:r>
              <a:rPr lang="en-US" dirty="0"/>
              <a:t> a program to demonstrate increment and decrement a counter using </a:t>
            </a:r>
            <a:r>
              <a:rPr lang="en-US" dirty="0" smtClean="0"/>
              <a:t>events</a:t>
            </a:r>
            <a:r>
              <a:rPr lang="en-US" dirty="0"/>
              <a:t>. IncrementDecrement.js</a:t>
            </a:r>
          </a:p>
          <a:p>
            <a:pPr marL="11430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154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2667574" y="2090833"/>
            <a:ext cx="3781354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HTTP Module</a:t>
            </a:r>
            <a:endParaRPr sz="36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" name="Google Shape;59;p12"/>
          <p:cNvSpPr txBox="1">
            <a:spLocks noGrp="1"/>
          </p:cNvSpPr>
          <p:nvPr>
            <p:ph type="ctrTitle"/>
          </p:nvPr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>
                <a:solidFill>
                  <a:schemeClr val="bg1"/>
                </a:solidFill>
              </a:rPr>
              <a:t>Coders Club</a:t>
            </a:r>
            <a:endParaRPr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HTTP Module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13160"/>
            <a:ext cx="7692000" cy="317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 is a built in module of NodeJS. 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allows to transfer data over Hyper Text Transfer Protocol (HTTP)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can create a server which listens on a specific port and responds to client requests.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has a 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createServer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method to create server.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createServer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method takes a function as a parameter.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00" y="438012"/>
            <a:ext cx="6866100" cy="857400"/>
          </a:xfrm>
        </p:spPr>
        <p:txBody>
          <a:bodyPr/>
          <a:lstStyle/>
          <a:p>
            <a:r>
              <a:rPr lang="en-US" dirty="0" smtClean="0"/>
              <a:t>Problems using HTTP 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00" y="1295412"/>
            <a:ext cx="7190723" cy="2344440"/>
          </a:xfrm>
        </p:spPr>
        <p:txBody>
          <a:bodyPr/>
          <a:lstStyle/>
          <a:p>
            <a:pPr algn="just"/>
            <a:r>
              <a:rPr lang="en-US" dirty="0" smtClean="0"/>
              <a:t>Write a server in NodeJS which will respond with a message ‘Hello World’ when the request is received (HelloWorld.js) url:= localhost:9000</a:t>
            </a:r>
          </a:p>
          <a:p>
            <a:pPr algn="just"/>
            <a:r>
              <a:rPr lang="en-US" dirty="0" smtClean="0"/>
              <a:t>Write a server in NodeJS which will accept the name of a person in the url query string and respond with a message Welcome &lt;</a:t>
            </a:r>
            <a:r>
              <a:rPr lang="en-US" dirty="0" err="1" smtClean="0"/>
              <a:t>PersonName</a:t>
            </a:r>
            <a:r>
              <a:rPr lang="en-US" dirty="0" smtClean="0"/>
              <a:t>&gt; (Welcome.js url:= localhost:9000?personName=John</a:t>
            </a:r>
          </a:p>
          <a:p>
            <a:pPr algn="just"/>
            <a:r>
              <a:rPr lang="en-US" dirty="0" smtClean="0"/>
              <a:t>Write a server in NodeJS which will accept two numbers in the url query string and respond with the sum of two numbers (Add.js) url:= localhost:9000?a=5&amp;b=10</a:t>
            </a:r>
          </a:p>
          <a:p>
            <a:pPr algn="just"/>
            <a:r>
              <a:rPr lang="en-US" dirty="0" smtClean="0"/>
              <a:t>Write a server in NodeJS which will accept a number between 0 and 9 in the url query string and respond with the word equivalent of the number (Word.js) </a:t>
            </a:r>
            <a:r>
              <a:rPr lang="en-US" dirty="0" smtClean="0">
                <a:hlinkClick r:id="rId2" action="ppaction://hlinkfile"/>
              </a:rPr>
              <a:t>url:=localhost:9000?n=5</a:t>
            </a:r>
            <a:endParaRPr lang="en-US" dirty="0" smtClean="0"/>
          </a:p>
          <a:p>
            <a:pPr algn="just"/>
            <a:r>
              <a:rPr lang="en-US" dirty="0" smtClean="0"/>
              <a:t>Write a server in NodeJS which will accept the option as ‘date’ or ‘time’ in the url query string and display the date(</a:t>
            </a:r>
            <a:r>
              <a:rPr lang="en-US" dirty="0" err="1" smtClean="0"/>
              <a:t>dd</a:t>
            </a:r>
            <a:r>
              <a:rPr lang="en-US" dirty="0" smtClean="0"/>
              <a:t>-mm-</a:t>
            </a:r>
            <a:r>
              <a:rPr lang="en-US" dirty="0" err="1" smtClean="0"/>
              <a:t>yyyy</a:t>
            </a:r>
            <a:r>
              <a:rPr lang="en-US" dirty="0" smtClean="0"/>
              <a:t>) or time(</a:t>
            </a:r>
            <a:r>
              <a:rPr lang="en-US" dirty="0" err="1" smtClean="0"/>
              <a:t>HH:mm:ss</a:t>
            </a:r>
            <a:r>
              <a:rPr lang="en-US" dirty="0" smtClean="0"/>
              <a:t>) DateTime.js url:=localhost:9000?option=‘</a:t>
            </a:r>
            <a:r>
              <a:rPr lang="en-US" dirty="0" err="1" smtClean="0"/>
              <a:t>date|time</a:t>
            </a:r>
            <a:r>
              <a:rPr lang="en-US" dirty="0" smtClean="0"/>
              <a:t>’</a:t>
            </a:r>
            <a:endParaRPr lang="en-US" dirty="0"/>
          </a:p>
          <a:p>
            <a:pPr marL="571500" lvl="1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872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00" y="1377696"/>
            <a:ext cx="6866100" cy="2874355"/>
          </a:xfrm>
        </p:spPr>
        <p:txBody>
          <a:bodyPr/>
          <a:lstStyle/>
          <a:p>
            <a:r>
              <a:rPr lang="en-US" dirty="0" smtClean="0"/>
              <a:t>Write a server in NodeJS which will accept the </a:t>
            </a:r>
            <a:r>
              <a:rPr lang="en-US" dirty="0" err="1" smtClean="0"/>
              <a:t>usn</a:t>
            </a:r>
            <a:r>
              <a:rPr lang="en-US" dirty="0" smtClean="0"/>
              <a:t> in the url query string and display all the details about the student. Maintain the details of students in an array. (Search.js) localhost:9000?usn=101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103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1213</Words>
  <Application>Microsoft Office PowerPoint</Application>
  <PresentationFormat>On-screen Show (16:9)</PresentationFormat>
  <Paragraphs>181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Arial</vt:lpstr>
      <vt:lpstr>Raleway Thin</vt:lpstr>
      <vt:lpstr>Raleway</vt:lpstr>
      <vt:lpstr>Retrospect</vt:lpstr>
      <vt:lpstr>Coders Club</vt:lpstr>
      <vt:lpstr>Learning Objective</vt:lpstr>
      <vt:lpstr>Coders Club</vt:lpstr>
      <vt:lpstr>Events</vt:lpstr>
      <vt:lpstr>Problems on Events</vt:lpstr>
      <vt:lpstr>Coders Club</vt:lpstr>
      <vt:lpstr>HTTP Module</vt:lpstr>
      <vt:lpstr>Problems using HTTP module</vt:lpstr>
      <vt:lpstr>PowerPoint Presentation</vt:lpstr>
      <vt:lpstr>Coders Club</vt:lpstr>
      <vt:lpstr>File System</vt:lpstr>
      <vt:lpstr>Fs module</vt:lpstr>
      <vt:lpstr>Coders Club</vt:lpstr>
      <vt:lpstr>Create File Asynchronously</vt:lpstr>
      <vt:lpstr>Read Files Asynchronously</vt:lpstr>
      <vt:lpstr>Write File Asynchronously</vt:lpstr>
      <vt:lpstr>Delete File Asynchronously</vt:lpstr>
      <vt:lpstr>Coders Club</vt:lpstr>
      <vt:lpstr>Read Files Synchronously</vt:lpstr>
      <vt:lpstr>Write Files Synchronously</vt:lpstr>
      <vt:lpstr>Delete Files Synchronously</vt:lpstr>
      <vt:lpstr>Problems using FileSystem</vt:lpstr>
      <vt:lpstr>Differences between sync and async fs functions</vt:lpstr>
      <vt:lpstr>Coders Club</vt:lpstr>
      <vt:lpstr>Debugging</vt:lpstr>
      <vt:lpstr>Using REPL and the console</vt:lpstr>
      <vt:lpstr>Using Node’s built in debugger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Coder’s Club</dc:title>
  <cp:lastModifiedBy>Saaketh</cp:lastModifiedBy>
  <cp:revision>152</cp:revision>
  <dcterms:modified xsi:type="dcterms:W3CDTF">2021-03-25T06:06:36Z</dcterms:modified>
</cp:coreProperties>
</file>