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59" r:id="rId6"/>
    <p:sldId id="260" r:id="rId7"/>
    <p:sldId id="266" r:id="rId8"/>
    <p:sldId id="269" r:id="rId9"/>
    <p:sldId id="270" r:id="rId10"/>
    <p:sldId id="271" r:id="rId11"/>
    <p:sldId id="272" r:id="rId12"/>
    <p:sldId id="264" r:id="rId13"/>
  </p:sldIdLst>
  <p:sldSz cx="9144000" cy="5143500" type="screen16x9"/>
  <p:notesSz cx="6858000" cy="9144000"/>
  <p:embeddedFontLst>
    <p:embeddedFont>
      <p:font typeface="Raleway Thin" panose="020B0203030101060003" pitchFamily="34" charset="0"/>
      <p:regular r:id="rId15"/>
      <p: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" panose="020B05030301010600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9866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2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d8d1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08d8d13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04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d8d1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08d8d13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8d8d13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c08d8d13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0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d8d1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08d8d13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6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d8d138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c08d8d138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04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2153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11774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6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4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72621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32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25454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820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8436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58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8563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4289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 dirty="0" smtClean="0">
                <a:solidFill>
                  <a:schemeClr val="bg1"/>
                </a:solidFill>
              </a:rPr>
              <a:t>Coders Club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762622" y="1743193"/>
            <a:ext cx="7102069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NPM, Express and Express MVC</a:t>
            </a:r>
            <a:endParaRPr sz="44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4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62622" y="363800"/>
            <a:ext cx="737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Department of Computer Science  and Engineering</a:t>
            </a:r>
          </a:p>
          <a:p>
            <a:r>
              <a:rPr lang="en-IN" dirty="0" smtClean="0"/>
              <a:t>Dayananda </a:t>
            </a:r>
            <a:r>
              <a:rPr lang="en-IN" dirty="0" err="1" smtClean="0"/>
              <a:t>Sagar</a:t>
            </a:r>
            <a:r>
              <a:rPr lang="en-IN" dirty="0" smtClean="0"/>
              <a:t> University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906407" y="1306286"/>
            <a:ext cx="7544004" cy="2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MVC, helps in separating the code, and gives a structure to the app</a:t>
            </a:r>
            <a:r>
              <a:rPr lang="en-US" b="1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b="1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 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contains logic of the application. It deals with database interaction. It has no idea how the data will be displayed.</a:t>
            </a:r>
            <a:endParaRPr lang="en-US" b="1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b="1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 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deals with the presentation of Model’s data.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b="1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Controller 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is responsible for flow of the application execution. It acts as a coordinator between Model and View</a:t>
            </a:r>
            <a:endParaRPr lang="en-US" b="1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044776" y="4778255"/>
            <a:ext cx="2099224" cy="535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1138"/>
            <a:ext cx="6866100" cy="857400"/>
          </a:xfrm>
        </p:spPr>
        <p:txBody>
          <a:bodyPr/>
          <a:lstStyle/>
          <a:p>
            <a:r>
              <a:rPr lang="en-US" dirty="0" smtClean="0"/>
              <a:t>Problems on Express MVC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00" y="1471291"/>
            <a:ext cx="6750710" cy="154691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Write a express app to increment a counter Increment.js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express app to collect student details Form.js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express app to add two numbers Add.js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express app to send html file and to send a image file SendFile.js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044776" y="4778255"/>
            <a:ext cx="2099224" cy="535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38954" y="333396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38954" y="1318406"/>
            <a:ext cx="7322700" cy="191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ExpressJS is used to create web applications and APIs.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can also be used to implement MVC web applications.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1086225" y="1250413"/>
            <a:ext cx="7691438" cy="266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Understanding of the following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 Package Manager (NPM)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ExpressJS Framework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ExpressJS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MVC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Express MVC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1086225" y="393163"/>
            <a:ext cx="732313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Learning Objective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Node Modules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17650" y="1320036"/>
            <a:ext cx="7692000" cy="31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 comes with some of the modules which are known as Built in modules and these can be used without installing.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Egs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event, fs, http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Any other modules other than Built in modules are user defined modules. These modules are either to be developed or to be installed. </a:t>
            </a: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Modules can be installed using Node Package Manager(NPM).</a:t>
            </a: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5550" y="379650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Installation of NPM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17650" y="1084650"/>
            <a:ext cx="7170600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windows npm comes bundled with node installer.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Linux ‘sudo apt install npm’ installs npm.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verify installation of npm type ‘npm –v’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Which should print the version of npm installed.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verifies the installation of npm.</a:t>
            </a:r>
          </a:p>
          <a:p>
            <a:pPr lvl="0"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Packages are to be installed using CLI</a:t>
            </a:r>
          </a:p>
          <a:p>
            <a:pPr lvl="1"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Syntax: npm install &lt;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package_name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-g</a:t>
            </a:r>
          </a:p>
          <a:p>
            <a:pPr marL="114300" lvl="0" indent="0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143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18" y="2499086"/>
            <a:ext cx="1874682" cy="449619"/>
          </a:xfrm>
          <a:prstGeom prst="rect">
            <a:avLst/>
          </a:prstGeom>
        </p:spPr>
      </p:pic>
      <p:sp>
        <p:nvSpPr>
          <p:cNvPr id="7" name="Google Shape;59;p12"/>
          <p:cNvSpPr txBox="1">
            <a:spLocks/>
          </p:cNvSpPr>
          <p:nvPr/>
        </p:nvSpPr>
        <p:spPr>
          <a:xfrm>
            <a:off x="7044776" y="4647627"/>
            <a:ext cx="2099224" cy="631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28302" y="333396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Express JS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617650" y="1318406"/>
            <a:ext cx="7544004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is a backend web application framework.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Used to develop web applications and APIs.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NodeJS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application, developers need to manage routing.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will free developers from routing. 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JS is relatively minimal with many features available as plugins.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858282" y="1320036"/>
            <a:ext cx="7228200" cy="387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is to be installed before starting with development of express app.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can be installed with command ‘npm install express’.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installed to include it we need to require express. Which can be done as shown below.</a:t>
            </a:r>
          </a:p>
          <a:p>
            <a:pPr lvl="1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express = require(‘express’)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51763"/>
            <a:ext cx="6866100" cy="8574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71" y="1123534"/>
            <a:ext cx="7624583" cy="360659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Write</a:t>
            </a:r>
            <a:r>
              <a:rPr lang="en-US" dirty="0"/>
              <a:t> a express app to return hello world </a:t>
            </a:r>
            <a:endParaRPr lang="en-US" dirty="0"/>
          </a:p>
          <a:p>
            <a:pPr marL="114300" indent="0"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localhost:9001</a:t>
            </a:r>
            <a:r>
              <a:rPr lang="en-US" dirty="0" smtClean="0"/>
              <a:t>/	</a:t>
            </a:r>
            <a:r>
              <a:rPr lang="en-US" dirty="0"/>
              <a:t> HelloworldEx.js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dirty="0" smtClean="0"/>
              <a:t>Write</a:t>
            </a:r>
            <a:r>
              <a:rPr lang="en-US" dirty="0"/>
              <a:t> a express app which accepts name as routing </a:t>
            </a:r>
            <a:r>
              <a:rPr lang="en-US" dirty="0" err="1"/>
              <a:t>params</a:t>
            </a:r>
            <a:r>
              <a:rPr lang="en-US" dirty="0"/>
              <a:t> and returns </a:t>
            </a:r>
            <a:r>
              <a:rPr lang="en-US" dirty="0" smtClean="0"/>
              <a:t>Welcome</a:t>
            </a:r>
            <a:r>
              <a:rPr lang="en-US" dirty="0"/>
              <a:t> &lt;name&gt;  </a:t>
            </a:r>
            <a:r>
              <a:rPr lang="en-US" dirty="0" smtClean="0"/>
              <a:t> localhost:9001/name  WelcomeEx.js</a:t>
            </a:r>
            <a:r>
              <a:rPr lang="en-US" dirty="0"/>
              <a:t> 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dirty="0" smtClean="0"/>
              <a:t>Write</a:t>
            </a:r>
            <a:r>
              <a:rPr lang="en-US" dirty="0"/>
              <a:t> a express app which accepts operands as routing </a:t>
            </a:r>
            <a:r>
              <a:rPr lang="en-US" dirty="0" err="1"/>
              <a:t>params</a:t>
            </a:r>
            <a:r>
              <a:rPr lang="en-US" dirty="0"/>
              <a:t> and returns the sum  </a:t>
            </a:r>
            <a:endParaRPr lang="en-US" dirty="0" smtClean="0"/>
          </a:p>
          <a:p>
            <a:pPr marL="571500" lvl="1" indent="0"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dirty="0" smtClean="0"/>
              <a:t>localhost:9001/a/b </a:t>
            </a:r>
            <a:r>
              <a:rPr lang="en-US" dirty="0"/>
              <a:t>AddEx.js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dirty="0" smtClean="0"/>
              <a:t>Write</a:t>
            </a:r>
            <a:r>
              <a:rPr lang="en-US" dirty="0"/>
              <a:t> a express app which accepts a number as routing </a:t>
            </a:r>
            <a:r>
              <a:rPr lang="en-US" dirty="0" err="1"/>
              <a:t>params</a:t>
            </a:r>
            <a:r>
              <a:rPr lang="en-US" dirty="0"/>
              <a:t> and return the word equivalent of the number  </a:t>
            </a:r>
            <a:endParaRPr lang="en-US" dirty="0" smtClean="0"/>
          </a:p>
          <a:p>
            <a:pPr marL="571500" lvl="1" indent="0"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dirty="0" smtClean="0"/>
              <a:t>localhost:9001/n WordEx.js</a:t>
            </a:r>
            <a:endParaRPr lang="en-US" dirty="0"/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127278" y="4730130"/>
            <a:ext cx="2161101" cy="541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2800" smtClean="0">
                <a:solidFill>
                  <a:schemeClr val="bg1"/>
                </a:solidFill>
              </a:rPr>
              <a:t>Coders Club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1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499" y="1473440"/>
            <a:ext cx="6866100" cy="2366100"/>
          </a:xfrm>
        </p:spPr>
        <p:txBody>
          <a:bodyPr/>
          <a:lstStyle/>
          <a:p>
            <a:pPr algn="just">
              <a:spcBef>
                <a:spcPts val="300"/>
              </a:spcBef>
              <a:buFont typeface="+mj-lt"/>
              <a:buAutoNum type="arabicPeriod" startAt="5"/>
            </a:pPr>
            <a:r>
              <a:rPr lang="en-US" dirty="0"/>
              <a:t>Write a express app which returns Time in (</a:t>
            </a:r>
            <a:r>
              <a:rPr lang="en-US" dirty="0" err="1"/>
              <a:t>HH:mm:ss</a:t>
            </a:r>
            <a:r>
              <a:rPr lang="en-US" dirty="0"/>
              <a:t>) </a:t>
            </a:r>
          </a:p>
          <a:p>
            <a:pPr marL="571500" lvl="1" indent="0" algn="just">
              <a:spcBef>
                <a:spcPts val="300"/>
              </a:spcBef>
              <a:buNone/>
            </a:pPr>
            <a:r>
              <a:rPr lang="en-US" dirty="0"/>
              <a:t>localhost:9001/ TimeEx.js</a:t>
            </a:r>
          </a:p>
          <a:p>
            <a:pPr algn="just">
              <a:spcBef>
                <a:spcPts val="300"/>
              </a:spcBef>
              <a:buFont typeface="+mj-lt"/>
              <a:buAutoNum type="arabicPeriod" startAt="5"/>
            </a:pPr>
            <a:r>
              <a:rPr lang="en-US" dirty="0"/>
              <a:t>Write a express app which returns Time in (</a:t>
            </a:r>
            <a:r>
              <a:rPr lang="en-US" dirty="0" err="1"/>
              <a:t>HH:mm:ss</a:t>
            </a:r>
            <a:r>
              <a:rPr lang="en-US" dirty="0"/>
              <a:t>) TimeEx.js </a:t>
            </a:r>
          </a:p>
          <a:p>
            <a:pPr marL="571500" lvl="1" indent="0" algn="just">
              <a:spcBef>
                <a:spcPts val="300"/>
              </a:spcBef>
              <a:buNone/>
            </a:pPr>
            <a:r>
              <a:rPr lang="en-US" dirty="0"/>
              <a:t>localhost:9001/ DateEx.js</a:t>
            </a:r>
          </a:p>
          <a:p>
            <a:pPr algn="just">
              <a:spcBef>
                <a:spcPts val="300"/>
              </a:spcBef>
              <a:buFont typeface="+mj-lt"/>
              <a:buAutoNum type="arabicPeriod" startAt="5"/>
            </a:pPr>
            <a:r>
              <a:rPr lang="en-US" dirty="0"/>
              <a:t>Write a express app which searches a student from list of students by </a:t>
            </a:r>
            <a:r>
              <a:rPr lang="en-US" dirty="0" err="1"/>
              <a:t>usn</a:t>
            </a:r>
            <a:r>
              <a:rPr lang="en-US" dirty="0"/>
              <a:t> </a:t>
            </a:r>
            <a:endParaRPr lang="en-US" dirty="0" smtClean="0"/>
          </a:p>
          <a:p>
            <a:pPr marL="114300" indent="0" algn="just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localhost:9001/</a:t>
            </a:r>
            <a:r>
              <a:rPr lang="en-US" dirty="0" err="1" smtClean="0"/>
              <a:t>usn</a:t>
            </a:r>
            <a:r>
              <a:rPr lang="en-US" dirty="0"/>
              <a:t> SearchEx.js</a:t>
            </a: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044776" y="4778255"/>
            <a:ext cx="2099224" cy="535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7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84936" y="455277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MVC Pattern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884936" y="1484769"/>
            <a:ext cx="2909321" cy="271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this design pattern application consists of Model, View and controller. The pattern requires each of these be separated.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0" y="1484769"/>
            <a:ext cx="4389064" cy="2523713"/>
          </a:xfrm>
          <a:prstGeom prst="rect">
            <a:avLst/>
          </a:prstGeom>
        </p:spPr>
      </p:pic>
      <p:sp>
        <p:nvSpPr>
          <p:cNvPr id="7" name="Google Shape;59;p12"/>
          <p:cNvSpPr txBox="1">
            <a:spLocks/>
          </p:cNvSpPr>
          <p:nvPr/>
        </p:nvSpPr>
        <p:spPr>
          <a:xfrm>
            <a:off x="7044776" y="4778255"/>
            <a:ext cx="2099224" cy="5350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411</Words>
  <Application>Microsoft Office PowerPoint</Application>
  <PresentationFormat>On-screen Show (16:9)</PresentationFormat>
  <Paragraphs>74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Raleway Thin</vt:lpstr>
      <vt:lpstr>Calibri Light</vt:lpstr>
      <vt:lpstr>Calibri</vt:lpstr>
      <vt:lpstr>Raleway</vt:lpstr>
      <vt:lpstr>Retrospect</vt:lpstr>
      <vt:lpstr>Coders Club</vt:lpstr>
      <vt:lpstr>Learning Objective</vt:lpstr>
      <vt:lpstr>Node Modules</vt:lpstr>
      <vt:lpstr>Installation of NPM</vt:lpstr>
      <vt:lpstr>Express JS</vt:lpstr>
      <vt:lpstr>PowerPoint Presentation</vt:lpstr>
      <vt:lpstr>Problems</vt:lpstr>
      <vt:lpstr>PowerPoint Presentation</vt:lpstr>
      <vt:lpstr>MVC Pattern</vt:lpstr>
      <vt:lpstr>PowerPoint Presentation</vt:lpstr>
      <vt:lpstr>Problems on Express MVC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Coder’s Club</dc:title>
  <cp:lastModifiedBy>nagaraj</cp:lastModifiedBy>
  <cp:revision>82</cp:revision>
  <dcterms:modified xsi:type="dcterms:W3CDTF">2021-03-25T04:52:34Z</dcterms:modified>
</cp:coreProperties>
</file>