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72" r:id="rId5"/>
    <p:sldId id="270" r:id="rId6"/>
    <p:sldId id="271" r:id="rId7"/>
    <p:sldId id="259" r:id="rId8"/>
    <p:sldId id="265" r:id="rId9"/>
    <p:sldId id="266" r:id="rId10"/>
    <p:sldId id="267" r:id="rId11"/>
    <p:sldId id="268" r:id="rId12"/>
    <p:sldId id="264" r:id="rId13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5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aleway" panose="020B0503030101060003" pitchFamily="34" charset="0"/>
      <p:regular r:id="rId21"/>
      <p:bold r:id="rId22"/>
      <p:italic r:id="rId23"/>
      <p:boldItalic r:id="rId24"/>
    </p:embeddedFont>
    <p:embeddedFont>
      <p:font typeface="Raleway Thin" panose="020B0203030101060003" pitchFamily="34" charset="0"/>
      <p:regular r:id="rId25"/>
      <p: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52798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083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879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08d8d138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c08d8d138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08d8d138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c08d8d138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573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5341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08d8d138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c08d8d138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69431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66710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134332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5820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395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23481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93993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443843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57438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05946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336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849013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674676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00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xfrm>
            <a:off x="6728517" y="4716378"/>
            <a:ext cx="2415483" cy="58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200" dirty="0" smtClean="0">
                <a:solidFill>
                  <a:schemeClr val="bg1"/>
                </a:solidFill>
              </a:rPr>
              <a:t>Coders Club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4294967295"/>
          </p:nvPr>
        </p:nvSpPr>
        <p:spPr>
          <a:xfrm>
            <a:off x="797521" y="2042755"/>
            <a:ext cx="7773988" cy="94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None/>
            </a:pPr>
            <a:r>
              <a:rPr lang="en-IN" sz="36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Persistence</a:t>
            </a:r>
            <a:endParaRPr sz="3600" b="1" i="0" u="none" strike="noStrike" cap="none" dirty="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676102" y="253530"/>
            <a:ext cx="737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Department of Computer Science  and Engineering</a:t>
            </a:r>
          </a:p>
          <a:p>
            <a:r>
              <a:rPr lang="en-IN" dirty="0" smtClean="0"/>
              <a:t>Dayananda </a:t>
            </a:r>
            <a:r>
              <a:rPr lang="en-IN" dirty="0" err="1" smtClean="0"/>
              <a:t>Sagar</a:t>
            </a:r>
            <a:r>
              <a:rPr lang="en-IN" dirty="0" smtClean="0"/>
              <a:t> University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899533" y="457878"/>
            <a:ext cx="7322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 smtClean="0">
                <a:latin typeface="Raleway"/>
                <a:ea typeface="Raleway"/>
                <a:cs typeface="Raleway"/>
                <a:sym typeface="Raleway"/>
              </a:rPr>
              <a:t>Mongoose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899533" y="1315278"/>
            <a:ext cx="7692000" cy="168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Mongoose provides schema based solution to interact with MongoDB.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Mongoose can be installed by issuing ‘npm install mongoose’ command.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schema has to be defined before any transaction to be made.</a:t>
            </a:r>
          </a:p>
        </p:txBody>
      </p:sp>
      <p:sp>
        <p:nvSpPr>
          <p:cNvPr id="7" name="Google Shape;59;p12"/>
          <p:cNvSpPr txBox="1">
            <a:spLocks/>
          </p:cNvSpPr>
          <p:nvPr/>
        </p:nvSpPr>
        <p:spPr>
          <a:xfrm>
            <a:off x="6728517" y="4716378"/>
            <a:ext cx="2415483" cy="5831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3200" smtClean="0">
                <a:solidFill>
                  <a:schemeClr val="bg1"/>
                </a:solidFill>
              </a:rPr>
              <a:t>Coders Club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07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000" y="431137"/>
            <a:ext cx="6866100" cy="857400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000" y="1288537"/>
            <a:ext cx="6866100" cy="23661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Write a program to check connection. CheckConnection.js</a:t>
            </a:r>
          </a:p>
          <a:p>
            <a:pPr>
              <a:buFont typeface="+mj-lt"/>
              <a:buAutoNum type="arabicPeriod"/>
            </a:pPr>
            <a:r>
              <a:rPr lang="en-US" dirty="0"/>
              <a:t>Write a program to Display all documents from a particular collection. DisplayAll.js</a:t>
            </a:r>
          </a:p>
          <a:p>
            <a:pPr>
              <a:buFont typeface="+mj-lt"/>
              <a:buAutoNum type="arabicPeriod"/>
            </a:pPr>
            <a:r>
              <a:rPr lang="en-US" dirty="0"/>
              <a:t>Write a program to search document from a collection. Search.js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805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884936" y="453133"/>
            <a:ext cx="7322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>
                <a:latin typeface="Raleway"/>
                <a:ea typeface="Raleway"/>
                <a:cs typeface="Raleway"/>
                <a:sym typeface="Raleway"/>
              </a:rPr>
              <a:t>Summary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884936" y="1310533"/>
            <a:ext cx="7322700" cy="3226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lnSpc>
                <a:spcPct val="125000"/>
              </a:lnSpc>
              <a:spcBef>
                <a:spcPts val="1000"/>
              </a:spcBef>
            </a:pPr>
            <a:r>
              <a:rPr lang="en-US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mongodb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is the module </a:t>
            </a:r>
            <a:r>
              <a:rPr lang="en-I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that is required to interact with MongoDB engine.</a:t>
            </a:r>
          </a:p>
          <a:p>
            <a:pPr marL="742950" indent="-285750">
              <a:lnSpc>
                <a:spcPct val="125000"/>
              </a:lnSpc>
              <a:spcBef>
                <a:spcPts val="1000"/>
              </a:spcBef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mongoose is the schema based solution to interact with MongoDB.</a:t>
            </a:r>
            <a:endParaRPr lang="en-IN" dirty="0" smtClea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742950" indent="-285750">
              <a:lnSpc>
                <a:spcPct val="125000"/>
              </a:lnSpc>
              <a:spcBef>
                <a:spcPts val="1000"/>
              </a:spcBef>
            </a:pP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Google Shape;59;p12"/>
          <p:cNvSpPr txBox="1">
            <a:spLocks/>
          </p:cNvSpPr>
          <p:nvPr/>
        </p:nvSpPr>
        <p:spPr>
          <a:xfrm>
            <a:off x="6728517" y="4716378"/>
            <a:ext cx="2415483" cy="5831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3200" smtClean="0">
                <a:solidFill>
                  <a:schemeClr val="bg1"/>
                </a:solidFill>
              </a:rPr>
              <a:t>Coders Club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body" idx="4294967295"/>
          </p:nvPr>
        </p:nvSpPr>
        <p:spPr>
          <a:xfrm>
            <a:off x="1017528" y="1282785"/>
            <a:ext cx="7691438" cy="340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Understanding of the following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I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Interacting with MongoDB using </a:t>
            </a:r>
            <a:r>
              <a:rPr lang="en-IN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mongodb</a:t>
            </a:r>
            <a:endParaRPr lang="en-IN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Interacting with MongoDB using mongoose</a:t>
            </a:r>
            <a:endParaRPr lang="en-IN" dirty="0" smtClea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294967295"/>
          </p:nvPr>
        </p:nvSpPr>
        <p:spPr>
          <a:xfrm>
            <a:off x="1017528" y="425535"/>
            <a:ext cx="732313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>
                <a:latin typeface="Raleway"/>
                <a:ea typeface="Raleway"/>
                <a:cs typeface="Raleway"/>
                <a:sym typeface="Raleway"/>
              </a:rPr>
              <a:t>Learning Objective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Google Shape;59;p12"/>
          <p:cNvSpPr txBox="1">
            <a:spLocks/>
          </p:cNvSpPr>
          <p:nvPr/>
        </p:nvSpPr>
        <p:spPr>
          <a:xfrm>
            <a:off x="6728517" y="4716378"/>
            <a:ext cx="2415483" cy="58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6000"/>
            </a:pPr>
            <a:r>
              <a:rPr lang="en-IN" sz="3200" smtClean="0">
                <a:solidFill>
                  <a:schemeClr val="bg1"/>
                </a:solidFill>
              </a:rPr>
              <a:t>Coders Club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899533" y="457878"/>
            <a:ext cx="7322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 smtClean="0">
                <a:latin typeface="Raleway"/>
                <a:ea typeface="Raleway"/>
                <a:cs typeface="Raleway"/>
                <a:sym typeface="Raleway"/>
              </a:rPr>
              <a:t>MongoDb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899533" y="1315278"/>
            <a:ext cx="7692000" cy="3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MongoDB is a NoSQL, document based database management system.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MongoDB has a rich and expressive querying language.</a:t>
            </a:r>
          </a:p>
        </p:txBody>
      </p:sp>
      <p:sp>
        <p:nvSpPr>
          <p:cNvPr id="7" name="Google Shape;59;p12"/>
          <p:cNvSpPr txBox="1">
            <a:spLocks/>
          </p:cNvSpPr>
          <p:nvPr/>
        </p:nvSpPr>
        <p:spPr>
          <a:xfrm>
            <a:off x="6728517" y="4716378"/>
            <a:ext cx="2415483" cy="5831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3200" dirty="0" smtClean="0">
                <a:solidFill>
                  <a:schemeClr val="bg1"/>
                </a:solidFill>
              </a:rPr>
              <a:t>Coders Club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xfrm>
            <a:off x="6728517" y="4716378"/>
            <a:ext cx="2415483" cy="58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200" dirty="0" smtClean="0">
                <a:solidFill>
                  <a:schemeClr val="bg1"/>
                </a:solidFill>
              </a:rPr>
              <a:t>Coders Club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4294967295"/>
          </p:nvPr>
        </p:nvSpPr>
        <p:spPr>
          <a:xfrm>
            <a:off x="797521" y="2042755"/>
            <a:ext cx="7773988" cy="94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None/>
            </a:pPr>
            <a:r>
              <a:rPr lang="en-IN" sz="3600" b="1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MongoDB Commands</a:t>
            </a:r>
            <a:endParaRPr sz="3600" b="1" i="0" u="none" strike="noStrike" cap="none" dirty="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240456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461363" y="254382"/>
            <a:ext cx="8180748" cy="4317618"/>
          </a:xfrm>
          <a:prstGeom prst="rect">
            <a:avLst/>
          </a:prstGeom>
        </p:spPr>
        <p:txBody>
          <a:bodyPr/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L</a:t>
            </a:r>
            <a:r>
              <a:rPr lang="en-US" b="1" dirty="0" smtClean="0"/>
              <a:t>ist databases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&gt; show </a:t>
            </a:r>
            <a:r>
              <a:rPr lang="en-US" dirty="0" err="1" smtClean="0"/>
              <a:t>dbs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/>
              <a:t>U</a:t>
            </a:r>
            <a:r>
              <a:rPr lang="en-US" b="1" dirty="0" smtClean="0"/>
              <a:t>se </a:t>
            </a:r>
            <a:r>
              <a:rPr lang="en-US" b="1" dirty="0" err="1" smtClean="0"/>
              <a:t>db</a:t>
            </a:r>
            <a:endParaRPr lang="en-US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&gt; use &lt;</a:t>
            </a:r>
            <a:r>
              <a:rPr lang="en-US" dirty="0" err="1" smtClean="0"/>
              <a:t>dbName</a:t>
            </a:r>
            <a:r>
              <a:rPr lang="en-US" dirty="0" smtClean="0"/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Create Collection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&gt; </a:t>
            </a:r>
            <a:r>
              <a:rPr lang="en-US" dirty="0" err="1" smtClean="0"/>
              <a:t>db.createCollection</a:t>
            </a:r>
            <a:r>
              <a:rPr lang="en-US" dirty="0" smtClean="0"/>
              <a:t>(‘</a:t>
            </a:r>
            <a:r>
              <a:rPr lang="en-US" dirty="0" err="1" smtClean="0"/>
              <a:t>dbName</a:t>
            </a:r>
            <a:r>
              <a:rPr lang="en-US" dirty="0" smtClean="0"/>
              <a:t>’)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List collections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&gt; show collections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Insert 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&gt; </a:t>
            </a:r>
            <a:r>
              <a:rPr lang="en-US" dirty="0" err="1" smtClean="0"/>
              <a:t>db.insert</a:t>
            </a:r>
            <a:r>
              <a:rPr lang="en-US" dirty="0" smtClean="0"/>
              <a:t>({doc})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Insert Many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&gt; </a:t>
            </a:r>
            <a:r>
              <a:rPr lang="en-US" dirty="0" err="1" smtClean="0"/>
              <a:t>db.insertMany</a:t>
            </a:r>
            <a:r>
              <a:rPr lang="en-US" dirty="0" smtClean="0"/>
              <a:t>([{}, {}, {}])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L</a:t>
            </a:r>
            <a:r>
              <a:rPr lang="en-US" b="1" dirty="0" smtClean="0"/>
              <a:t>ist all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&gt; </a:t>
            </a:r>
            <a:r>
              <a:rPr lang="en-US" dirty="0" err="1" smtClean="0"/>
              <a:t>db.collectionName.find</a:t>
            </a:r>
            <a:r>
              <a:rPr lang="en-US" dirty="0" smtClean="0"/>
              <a:t>()</a:t>
            </a:r>
            <a:endParaRPr lang="en-US" b="1" dirty="0" smtClean="0"/>
          </a:p>
        </p:txBody>
      </p:sp>
      <p:sp>
        <p:nvSpPr>
          <p:cNvPr id="4" name="Google Shape;59;p12"/>
          <p:cNvSpPr txBox="1">
            <a:spLocks/>
          </p:cNvSpPr>
          <p:nvPr/>
        </p:nvSpPr>
        <p:spPr>
          <a:xfrm>
            <a:off x="6728517" y="4716378"/>
            <a:ext cx="2415483" cy="5831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3200" dirty="0" smtClean="0">
                <a:solidFill>
                  <a:schemeClr val="bg1"/>
                </a:solidFill>
              </a:rPr>
              <a:t>Coders Club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19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461363" y="254382"/>
            <a:ext cx="8180748" cy="4317618"/>
          </a:xfrm>
          <a:prstGeom prst="rect">
            <a:avLst/>
          </a:prstGeom>
        </p:spPr>
        <p:txBody>
          <a:bodyPr/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Query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&gt; </a:t>
            </a:r>
            <a:r>
              <a:rPr lang="en-US" dirty="0" err="1" smtClean="0"/>
              <a:t>db.collectionName.find</a:t>
            </a:r>
            <a:r>
              <a:rPr lang="en-US" dirty="0" smtClean="0"/>
              <a:t>(&lt;</a:t>
            </a:r>
            <a:r>
              <a:rPr lang="en-US" dirty="0" err="1" smtClean="0"/>
              <a:t>queryObj</a:t>
            </a:r>
            <a:r>
              <a:rPr lang="en-US" dirty="0" smtClean="0"/>
              <a:t>&gt;)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Update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&gt; </a:t>
            </a:r>
            <a:r>
              <a:rPr lang="en-US" dirty="0" err="1" smtClean="0"/>
              <a:t>db.collectionName.update</a:t>
            </a:r>
            <a:r>
              <a:rPr lang="en-US" dirty="0" smtClean="0"/>
              <a:t>(&lt;</a:t>
            </a:r>
            <a:r>
              <a:rPr lang="en-US" dirty="0" err="1" smtClean="0"/>
              <a:t>queryObj</a:t>
            </a:r>
            <a:r>
              <a:rPr lang="en-US" dirty="0" smtClean="0"/>
              <a:t>&gt;, &lt;new Object&gt;)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Delete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&gt; </a:t>
            </a:r>
            <a:r>
              <a:rPr lang="en-US" dirty="0" err="1" smtClean="0"/>
              <a:t>db.collectionName.remove</a:t>
            </a:r>
            <a:r>
              <a:rPr lang="en-US" dirty="0" smtClean="0"/>
              <a:t>(&lt;</a:t>
            </a:r>
            <a:r>
              <a:rPr lang="en-US" dirty="0" err="1" smtClean="0"/>
              <a:t>queryObj</a:t>
            </a:r>
            <a:r>
              <a:rPr lang="en-US" dirty="0" smtClean="0"/>
              <a:t>&gt;)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To get the name of the currently used </a:t>
            </a:r>
            <a:r>
              <a:rPr lang="en-US" b="1" dirty="0" err="1" smtClean="0"/>
              <a:t>db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&gt; </a:t>
            </a:r>
            <a:r>
              <a:rPr lang="en-US" dirty="0" err="1" smtClean="0"/>
              <a:t>db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sp>
        <p:nvSpPr>
          <p:cNvPr id="4" name="Google Shape;59;p12"/>
          <p:cNvSpPr txBox="1">
            <a:spLocks/>
          </p:cNvSpPr>
          <p:nvPr/>
        </p:nvSpPr>
        <p:spPr>
          <a:xfrm>
            <a:off x="6728517" y="4716378"/>
            <a:ext cx="2415483" cy="5831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3200" dirty="0" smtClean="0">
                <a:solidFill>
                  <a:schemeClr val="bg1"/>
                </a:solidFill>
              </a:rPr>
              <a:t>Coders Club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25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838954" y="425322"/>
            <a:ext cx="7322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 smtClean="0">
                <a:latin typeface="Raleway"/>
                <a:ea typeface="Raleway"/>
                <a:cs typeface="Raleway"/>
                <a:sym typeface="Raleway"/>
              </a:rPr>
              <a:t>Connecting to MongoDB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892658" y="1315278"/>
            <a:ext cx="7544004" cy="3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Establishing connection to MongoDB requires ‘</a:t>
            </a:r>
            <a:r>
              <a:rPr lang="en-US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mongodb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’ package to be installed.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can be installed with command ‘npm install </a:t>
            </a:r>
            <a:r>
              <a:rPr lang="en-US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mongodb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’</a:t>
            </a:r>
          </a:p>
          <a:p>
            <a:pPr marL="457200" lvl="0" indent="-3429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Once downloaded should be included with require.</a:t>
            </a:r>
          </a:p>
          <a:p>
            <a:pPr marL="571500" lvl="1" indent="0">
              <a:lnSpc>
                <a:spcPct val="125000"/>
              </a:lnSpc>
              <a:spcBef>
                <a:spcPts val="1000"/>
              </a:spcBef>
              <a:buClr>
                <a:srgbClr val="000000"/>
              </a:buClr>
              <a:buNone/>
            </a:pPr>
            <a:r>
              <a:rPr lang="en-US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mongoClient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= require(‘</a:t>
            </a:r>
            <a:r>
              <a:rPr lang="en-US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mongodb</a:t>
            </a:r>
            <a:r>
              <a:rPr lang="en-US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’).</a:t>
            </a:r>
            <a:r>
              <a:rPr lang="en-US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MongoClient</a:t>
            </a:r>
            <a:endParaRPr lang="en-US" dirty="0" smtClea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Google Shape;59;p12"/>
          <p:cNvSpPr txBox="1">
            <a:spLocks/>
          </p:cNvSpPr>
          <p:nvPr/>
        </p:nvSpPr>
        <p:spPr>
          <a:xfrm>
            <a:off x="6728517" y="4716378"/>
            <a:ext cx="2415483" cy="5831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3200" smtClean="0">
                <a:solidFill>
                  <a:schemeClr val="bg1"/>
                </a:solidFill>
              </a:rPr>
              <a:t>Coders Club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898687" y="425322"/>
            <a:ext cx="7322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 smtClean="0">
                <a:latin typeface="Raleway"/>
                <a:ea typeface="Raleway"/>
                <a:cs typeface="Raleway"/>
                <a:sym typeface="Raleway"/>
              </a:rPr>
              <a:t>Steps to connect to DB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898687" y="1315278"/>
            <a:ext cx="7322881" cy="3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lnSpc>
                <a:spcPct val="125000"/>
              </a:lnSpc>
              <a:spcBef>
                <a:spcPts val="1000"/>
              </a:spcBef>
            </a:pPr>
            <a:r>
              <a:rPr lang="en-I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Get </a:t>
            </a:r>
            <a:r>
              <a:rPr lang="en-I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MongoClient</a:t>
            </a:r>
            <a:r>
              <a:rPr lang="en-I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Object.</a:t>
            </a:r>
          </a:p>
          <a:p>
            <a:pPr marL="742950" indent="-285750">
              <a:lnSpc>
                <a:spcPct val="125000"/>
              </a:lnSpc>
              <a:spcBef>
                <a:spcPts val="1000"/>
              </a:spcBef>
            </a:pPr>
            <a:r>
              <a:rPr lang="en-I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Connect </a:t>
            </a:r>
            <a:r>
              <a:rPr lang="en-I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‘</a:t>
            </a:r>
            <a:r>
              <a:rPr lang="en-I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mongodb</a:t>
            </a:r>
            <a:r>
              <a:rPr lang="en-I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://localhost:27017’ using connect </a:t>
            </a:r>
            <a:r>
              <a:rPr lang="en-I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I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function on </a:t>
            </a:r>
            <a:r>
              <a:rPr lang="en-I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MongoClient</a:t>
            </a:r>
            <a:r>
              <a:rPr lang="en-I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object.</a:t>
            </a:r>
          </a:p>
          <a:p>
            <a:pPr marL="742950" indent="-285750">
              <a:lnSpc>
                <a:spcPct val="125000"/>
              </a:lnSpc>
              <a:spcBef>
                <a:spcPts val="1000"/>
              </a:spcBef>
            </a:pPr>
            <a:r>
              <a:rPr lang="en-IN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Callback</a:t>
            </a:r>
            <a:r>
              <a:rPr lang="en-IN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function has two arguments err and client object</a:t>
            </a:r>
            <a:r>
              <a:rPr lang="en-I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marL="742950" indent="-285750">
              <a:lnSpc>
                <a:spcPct val="125000"/>
              </a:lnSpc>
              <a:spcBef>
                <a:spcPts val="1000"/>
              </a:spcBef>
            </a:pPr>
            <a:r>
              <a:rPr lang="en-I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Get </a:t>
            </a:r>
            <a:r>
              <a:rPr lang="en-IN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DBClient</a:t>
            </a:r>
            <a:r>
              <a:rPr lang="en-I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from client object using </a:t>
            </a:r>
            <a:r>
              <a:rPr lang="en-IN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db</a:t>
            </a:r>
            <a:r>
              <a:rPr lang="en-I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method on client object.</a:t>
            </a:r>
          </a:p>
        </p:txBody>
      </p:sp>
      <p:sp>
        <p:nvSpPr>
          <p:cNvPr id="7" name="Google Shape;59;p12"/>
          <p:cNvSpPr txBox="1">
            <a:spLocks/>
          </p:cNvSpPr>
          <p:nvPr/>
        </p:nvSpPr>
        <p:spPr>
          <a:xfrm>
            <a:off x="6728517" y="4716378"/>
            <a:ext cx="2415483" cy="5831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pPr>
              <a:buSzPts val="6000"/>
            </a:pPr>
            <a:r>
              <a:rPr lang="en-IN" sz="3200" smtClean="0">
                <a:solidFill>
                  <a:schemeClr val="bg1"/>
                </a:solidFill>
              </a:rPr>
              <a:t>Coders Club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3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000" y="431137"/>
            <a:ext cx="6866100" cy="576781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000" y="1288537"/>
            <a:ext cx="6866100" cy="340815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Write a program to check whether the database connection is </a:t>
            </a:r>
            <a:r>
              <a:rPr lang="en-US" dirty="0" smtClean="0"/>
              <a:t>successful (</a:t>
            </a:r>
            <a:r>
              <a:rPr lang="en-US" dirty="0"/>
              <a:t>If the database doesn't exist it is created) CheckConnection.js</a:t>
            </a:r>
          </a:p>
          <a:p>
            <a:pPr>
              <a:buFont typeface="+mj-lt"/>
              <a:buAutoNum type="arabicPeriod"/>
            </a:pPr>
            <a:r>
              <a:rPr lang="en-US" dirty="0"/>
              <a:t>Write a program to create a collection. CreateCollection.js</a:t>
            </a:r>
          </a:p>
          <a:p>
            <a:pPr>
              <a:buFont typeface="+mj-lt"/>
              <a:buAutoNum type="arabicPeriod"/>
            </a:pPr>
            <a:r>
              <a:rPr lang="en-US" dirty="0"/>
              <a:t>Write a program to insert one document into a collection. InsertOne.js</a:t>
            </a:r>
          </a:p>
          <a:p>
            <a:pPr>
              <a:buFont typeface="+mj-lt"/>
              <a:buAutoNum type="arabicPeriod"/>
            </a:pPr>
            <a:r>
              <a:rPr lang="en-US" dirty="0"/>
              <a:t>Write a program to insert many documents into a collection. InsertMany.js</a:t>
            </a:r>
          </a:p>
          <a:p>
            <a:pPr>
              <a:buFont typeface="+mj-lt"/>
              <a:buAutoNum type="arabicPeriod"/>
            </a:pPr>
            <a:r>
              <a:rPr lang="en-US" dirty="0"/>
              <a:t>Write a program to display all document of a collection. DisplayAll.js</a:t>
            </a:r>
          </a:p>
          <a:p>
            <a:pPr>
              <a:buFont typeface="+mj-lt"/>
              <a:buAutoNum type="arabicPeriod"/>
            </a:pPr>
            <a:r>
              <a:rPr lang="en-US" dirty="0"/>
              <a:t>Write a program to search for a </a:t>
            </a:r>
            <a:r>
              <a:rPr lang="en-US" dirty="0" err="1"/>
              <a:t>usn</a:t>
            </a:r>
            <a:r>
              <a:rPr lang="en-US" dirty="0"/>
              <a:t>. Search.js</a:t>
            </a:r>
          </a:p>
          <a:p>
            <a:pPr>
              <a:buFont typeface="+mj-lt"/>
              <a:buAutoNum type="arabicPeriod"/>
            </a:pPr>
            <a:r>
              <a:rPr lang="en-US" dirty="0"/>
              <a:t>Write a program to list all the students for a given gender. SearchByGender.js</a:t>
            </a:r>
          </a:p>
          <a:p>
            <a:pPr>
              <a:buFont typeface="+mj-lt"/>
              <a:buAutoNum type="arabicPeriod"/>
            </a:pPr>
            <a:r>
              <a:rPr lang="en-US" dirty="0"/>
              <a:t>Write a program to update a student's email for a given </a:t>
            </a:r>
            <a:r>
              <a:rPr lang="en-US" dirty="0" err="1"/>
              <a:t>usn</a:t>
            </a:r>
            <a:r>
              <a:rPr lang="en-US" dirty="0"/>
              <a:t>. Update.js</a:t>
            </a:r>
          </a:p>
          <a:p>
            <a:pPr>
              <a:buFont typeface="+mj-lt"/>
              <a:buAutoNum type="arabicPeriod"/>
            </a:pPr>
            <a:r>
              <a:rPr lang="en-US" dirty="0"/>
              <a:t>Write a program to delete a student for a given </a:t>
            </a:r>
            <a:r>
              <a:rPr lang="en-US" dirty="0" err="1"/>
              <a:t>usn</a:t>
            </a:r>
            <a:r>
              <a:rPr lang="en-US" dirty="0"/>
              <a:t>. Delete.js</a:t>
            </a:r>
          </a:p>
          <a:p>
            <a:pPr>
              <a:buFont typeface="+mj-lt"/>
              <a:buAutoNum type="arabicPeriod"/>
            </a:pPr>
            <a:r>
              <a:rPr lang="en-US" dirty="0"/>
              <a:t>Write a program to count number of students. Count.js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33636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498</TotalTime>
  <Words>310</Words>
  <Application>Microsoft Office PowerPoint</Application>
  <PresentationFormat>On-screen Show (16:9)</PresentationFormat>
  <Paragraphs>79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 Light</vt:lpstr>
      <vt:lpstr>Calibri</vt:lpstr>
      <vt:lpstr>Raleway</vt:lpstr>
      <vt:lpstr>Raleway Thin</vt:lpstr>
      <vt:lpstr>Retrospect</vt:lpstr>
      <vt:lpstr>Coders Club</vt:lpstr>
      <vt:lpstr>Learning Objective</vt:lpstr>
      <vt:lpstr>MongoDb</vt:lpstr>
      <vt:lpstr>Coders Club</vt:lpstr>
      <vt:lpstr>PowerPoint Presentation</vt:lpstr>
      <vt:lpstr>PowerPoint Presentation</vt:lpstr>
      <vt:lpstr>Connecting to MongoDB</vt:lpstr>
      <vt:lpstr>Steps to connect to DB</vt:lpstr>
      <vt:lpstr>Problems</vt:lpstr>
      <vt:lpstr>Mongoose</vt:lpstr>
      <vt:lpstr>Problems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Coder’s Club</dc:title>
  <cp:lastModifiedBy>nagaraj</cp:lastModifiedBy>
  <cp:revision>83</cp:revision>
  <dcterms:modified xsi:type="dcterms:W3CDTF">2021-03-25T04:46:55Z</dcterms:modified>
</cp:coreProperties>
</file>