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aleway Thin" panose="020B0203030101060003" pitchFamily="34" charset="0"/>
      <p:regular r:id="rId18"/>
      <p: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-1596" y="-5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827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02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36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8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22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88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0312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999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6000"/>
              <a:buNone/>
              <a:defRPr sz="6000">
                <a:solidFill>
                  <a:srgbClr val="CC412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053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21337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0341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77605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8510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47721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107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37135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55070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000" dirty="0" smtClean="0">
                <a:solidFill>
                  <a:schemeClr val="bg1"/>
                </a:solidFill>
              </a:rPr>
              <a:t>Coders club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4294967295"/>
          </p:nvPr>
        </p:nvSpPr>
        <p:spPr>
          <a:xfrm>
            <a:off x="852786" y="1395700"/>
            <a:ext cx="5348634" cy="921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IN" sz="36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NodeJS Workshop</a:t>
            </a:r>
            <a:endParaRPr sz="3600" b="1" dirty="0" smtClean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Google Shape;60;p12"/>
          <p:cNvSpPr txBox="1">
            <a:spLocks/>
          </p:cNvSpPr>
          <p:nvPr/>
        </p:nvSpPr>
        <p:spPr>
          <a:xfrm>
            <a:off x="3191496" y="2316938"/>
            <a:ext cx="3102623" cy="4537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None/>
            </a:pPr>
            <a:r>
              <a:rPr lang="en-IN" sz="2000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26-27 March 2021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9640" y="670560"/>
            <a:ext cx="737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Department of Computer </a:t>
            </a:r>
            <a:r>
              <a:rPr lang="en-IN" dirty="0" smtClean="0"/>
              <a:t>Science  and Engineering</a:t>
            </a:r>
          </a:p>
          <a:p>
            <a:r>
              <a:rPr lang="en-IN" dirty="0" smtClean="0"/>
              <a:t>Dayananda </a:t>
            </a:r>
            <a:r>
              <a:rPr lang="en-IN" dirty="0" err="1" smtClean="0"/>
              <a:t>Sagar</a:t>
            </a:r>
            <a:r>
              <a:rPr lang="en-IN" dirty="0" smtClean="0"/>
              <a:t> University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702358" y="1357587"/>
            <a:ext cx="7691438" cy="276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By the end of the workshop, you will be able to.</a:t>
            </a:r>
            <a:endParaRPr lang="en-US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Understand what is </a:t>
            </a:r>
            <a:r>
              <a:rPr lang="en-IN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NodeJS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when to use and when not to use Node.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Install and run Node and NPM.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Work with Events, HTTP Server, File System.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Develop Express apps.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Persist data with MongoDB using mongodb and mongoose.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3016781" y="134616"/>
            <a:ext cx="2516319" cy="65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Outcomes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000" smtClean="0">
                <a:solidFill>
                  <a:schemeClr val="bg1"/>
                </a:solidFill>
              </a:rPr>
              <a:t>Coders club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736734" y="1288836"/>
            <a:ext cx="7691438" cy="2623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session is all about introduction to NodeJS and modules in NodeJS.</a:t>
            </a:r>
            <a:endParaRPr lang="en-IN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Set up NodeJS development environment. 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Basic Problems on NodeJS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Introduction to Modules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Basic Problems on Modules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3016781" y="134616"/>
            <a:ext cx="2516319" cy="65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Session 01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000" smtClean="0">
                <a:solidFill>
                  <a:schemeClr val="bg1"/>
                </a:solidFill>
              </a:rPr>
              <a:t>Coders club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771110" y="1213208"/>
            <a:ext cx="7691438" cy="326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session is all about inbuilt modules such as Events, Http and </a:t>
            </a:r>
            <a:r>
              <a:rPr lang="en-US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FileSystem</a:t>
            </a: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n-IN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Creation and emission of events.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based on Events.</a:t>
            </a:r>
            <a:endParaRPr lang="en-IN" dirty="0" smtClean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http requests and we will learn how to create server using http module.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based on http module.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 will learn about file system module.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based on fs module.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3016781" y="134616"/>
            <a:ext cx="2516319" cy="65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Session 02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000" smtClean="0">
                <a:solidFill>
                  <a:schemeClr val="bg1"/>
                </a:solidFill>
              </a:rPr>
              <a:t>Coders club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4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702358" y="1357587"/>
            <a:ext cx="7691438" cy="276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is session is about Node Package Manager and Express.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to install a package using NPM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Introduction to Express Framework.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Express.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Problems on Express using MVC architecture.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3016781" y="134616"/>
            <a:ext cx="2516319" cy="65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Session 03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000" smtClean="0">
                <a:solidFill>
                  <a:schemeClr val="bg1"/>
                </a:solidFill>
              </a:rPr>
              <a:t>Coders club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702358" y="1357587"/>
            <a:ext cx="7691438" cy="276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is session is about the persistence of data using MongoDB.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Installation of  MongoDB., MongoDB Compass and mongoose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Quick overview of MongoDB querying commands.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Interaction with MongoDB using mongodb library.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US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Interaction with MongoDB using mongoose library.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3016781" y="134616"/>
            <a:ext cx="2516319" cy="65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Session 04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000" smtClean="0">
                <a:solidFill>
                  <a:schemeClr val="bg1"/>
                </a:solidFill>
              </a:rPr>
              <a:t>Coders club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4294967295"/>
          </p:nvPr>
        </p:nvSpPr>
        <p:spPr>
          <a:xfrm>
            <a:off x="702358" y="1357587"/>
            <a:ext cx="7691438" cy="276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</a:t>
            </a:r>
            <a:r>
              <a:rPr lang="en-IN" dirty="0" err="1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NodeJS</a:t>
            </a: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work on events.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create and run HTTP server.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interact with Files.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create APIs and MVC web applications using express.</a:t>
            </a:r>
          </a:p>
          <a:p>
            <a:pPr marL="457200" lvl="0" indent="-342900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-IN" dirty="0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persist data using MongoDB, MongoDB Compass</a:t>
            </a:r>
            <a:r>
              <a:rPr lang="en-IN" smtClean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mongoose.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294967295"/>
          </p:nvPr>
        </p:nvSpPr>
        <p:spPr>
          <a:xfrm>
            <a:off x="3016781" y="134616"/>
            <a:ext cx="2516319" cy="659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 smtClean="0"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3600" dirty="0">
              <a:solidFill>
                <a:srgbClr val="FF6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59;p12"/>
          <p:cNvSpPr txBox="1">
            <a:spLocks/>
          </p:cNvSpPr>
          <p:nvPr/>
        </p:nvSpPr>
        <p:spPr>
          <a:xfrm>
            <a:off x="7712345" y="4785130"/>
            <a:ext cx="1431655" cy="41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6000"/>
            </a:pPr>
            <a:r>
              <a:rPr lang="en-IN" sz="2000" smtClean="0">
                <a:solidFill>
                  <a:schemeClr val="bg1"/>
                </a:solidFill>
              </a:rPr>
              <a:t>Coders club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467</TotalTime>
  <Words>302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Raleway</vt:lpstr>
      <vt:lpstr>Calibri</vt:lpstr>
      <vt:lpstr>Raleway Thin</vt:lpstr>
      <vt:lpstr>Calibri Light</vt:lpstr>
      <vt:lpstr>Retrospect</vt:lpstr>
      <vt:lpstr>Coders club</vt:lpstr>
      <vt:lpstr>Outcomes</vt:lpstr>
      <vt:lpstr>Session 01</vt:lpstr>
      <vt:lpstr>Session 02</vt:lpstr>
      <vt:lpstr>Session 03</vt:lpstr>
      <vt:lpstr>Session 04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Kaushalya Karnataka</dc:title>
  <dc:creator>Saaketh</dc:creator>
  <cp:lastModifiedBy>nagaraj</cp:lastModifiedBy>
  <cp:revision>120</cp:revision>
  <dcterms:modified xsi:type="dcterms:W3CDTF">2021-03-25T03:37:00Z</dcterms:modified>
</cp:coreProperties>
</file>