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77" r:id="rId3"/>
    <p:sldId id="264" r:id="rId4"/>
    <p:sldId id="265" r:id="rId5"/>
    <p:sldId id="271" r:id="rId6"/>
    <p:sldId id="272" r:id="rId7"/>
    <p:sldId id="270" r:id="rId8"/>
    <p:sldId id="266" r:id="rId9"/>
    <p:sldId id="267" r:id="rId10"/>
    <p:sldId id="273" r:id="rId11"/>
    <p:sldId id="274" r:id="rId12"/>
    <p:sldId id="275" r:id="rId13"/>
    <p:sldId id="278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76" d="100"/>
          <a:sy n="76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1AEEF-D920-4F00-8A2E-64360C35DBEF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25593-00C0-4AD9-AC24-79B31FD9A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8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25593-00C0-4AD9-AC24-79B31FD9AED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4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0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52800" y="762000"/>
            <a:ext cx="307848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rgbClr val="FF0000"/>
                </a:solidFill>
                <a:latin typeface="Raleway" panose="020B0503030101060003" pitchFamily="34" charset="0"/>
              </a:rPr>
              <a:t>Coders </a:t>
            </a:r>
            <a:r>
              <a:rPr lang="en-IN" sz="3600" dirty="0" smtClean="0">
                <a:solidFill>
                  <a:srgbClr val="FF0000"/>
                </a:solidFill>
                <a:latin typeface="Raleway" panose="020B0503030101060003" pitchFamily="34" charset="0"/>
              </a:rPr>
              <a:t>Club</a:t>
            </a:r>
            <a:endParaRPr lang="en-IN" sz="3600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9664" y="2362200"/>
            <a:ext cx="8382000" cy="29718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400" dirty="0"/>
          </a:p>
          <a:p>
            <a:pPr algn="ctr"/>
            <a:r>
              <a:rPr lang="en-IN" sz="2400" dirty="0"/>
              <a:t>Online Meeting </a:t>
            </a:r>
          </a:p>
          <a:p>
            <a:pPr algn="ctr"/>
            <a:r>
              <a:rPr lang="en-IN" sz="2400" dirty="0"/>
              <a:t>Date : 01.05.2021</a:t>
            </a:r>
          </a:p>
          <a:p>
            <a:pPr algn="ctr"/>
            <a:r>
              <a:rPr lang="en-IN" sz="2400" dirty="0"/>
              <a:t>Time : 10.00 am to 11.00 am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82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Opportunities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err="1" smtClean="0">
                <a:latin typeface="Raleway" panose="020B0503030101060003" pitchFamily="34" charset="0"/>
              </a:rPr>
              <a:t>Covid</a:t>
            </a:r>
            <a:r>
              <a:rPr lang="en-IN" sz="1800" dirty="0" smtClean="0">
                <a:latin typeface="Raleway" panose="020B0503030101060003" pitchFamily="34" charset="0"/>
              </a:rPr>
              <a:t> </a:t>
            </a:r>
            <a:r>
              <a:rPr lang="en-IN" sz="1800" dirty="0">
                <a:latin typeface="Raleway" panose="020B0503030101060003" pitchFamily="34" charset="0"/>
              </a:rPr>
              <a:t>19 has provided lot of opportunities to technical persons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Who </a:t>
            </a:r>
            <a:r>
              <a:rPr lang="en-IN" sz="1800" dirty="0">
                <a:latin typeface="Raleway" panose="020B0503030101060003" pitchFamily="34" charset="0"/>
              </a:rPr>
              <a:t>can work without any </a:t>
            </a:r>
            <a:r>
              <a:rPr lang="en-IN" sz="1800" dirty="0" smtClean="0">
                <a:latin typeface="Raleway" panose="020B0503030101060003" pitchFamily="34" charset="0"/>
              </a:rPr>
              <a:t>help(Independently</a:t>
            </a:r>
            <a:r>
              <a:rPr lang="en-IN" sz="1800" dirty="0">
                <a:latin typeface="Raleway" panose="020B05030301010600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Who </a:t>
            </a:r>
            <a:r>
              <a:rPr lang="en-IN" sz="1800" dirty="0">
                <a:latin typeface="Raleway" panose="020B0503030101060003" pitchFamily="34" charset="0"/>
              </a:rPr>
              <a:t>can deliver in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Who </a:t>
            </a:r>
            <a:r>
              <a:rPr lang="en-IN" sz="1800" dirty="0">
                <a:latin typeface="Raleway" panose="020B0503030101060003" pitchFamily="34" charset="0"/>
              </a:rPr>
              <a:t>can deliver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Remote </a:t>
            </a:r>
            <a:r>
              <a:rPr lang="en-IN" sz="1800" dirty="0">
                <a:latin typeface="Raleway" panose="020B0503030101060003" pitchFamily="34" charset="0"/>
              </a:rPr>
              <a:t>internship/assignment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Both </a:t>
            </a:r>
            <a:r>
              <a:rPr lang="en-IN" sz="1800" dirty="0">
                <a:latin typeface="Raleway" panose="020B0503030101060003" pitchFamily="34" charset="0"/>
              </a:rPr>
              <a:t>inland and foreign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Provides </a:t>
            </a:r>
            <a:r>
              <a:rPr lang="en-IN" sz="1800" dirty="0">
                <a:latin typeface="Raleway" panose="020B0503030101060003" pitchFamily="34" charset="0"/>
              </a:rPr>
              <a:t>real time experience and finance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22876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Changes proposed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Plan </a:t>
            </a:r>
            <a:r>
              <a:rPr lang="en-IN" sz="1800" dirty="0">
                <a:latin typeface="Raleway" panose="020B0503030101060003" pitchFamily="34" charset="0"/>
              </a:rPr>
              <a:t>future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All </a:t>
            </a:r>
            <a:r>
              <a:rPr lang="en-IN" sz="1800" dirty="0">
                <a:latin typeface="Raleway" panose="020B0503030101060003" pitchFamily="34" charset="0"/>
              </a:rPr>
              <a:t>members to prepare a </a:t>
            </a:r>
            <a:r>
              <a:rPr lang="en-IN" sz="1800" dirty="0" err="1">
                <a:latin typeface="Raleway" panose="020B0503030101060003" pitchFamily="34" charset="0"/>
              </a:rPr>
              <a:t>todo</a:t>
            </a:r>
            <a:r>
              <a:rPr lang="en-IN" sz="1800" dirty="0">
                <a:latin typeface="Raleway" panose="020B0503030101060003" pitchFamily="34" charset="0"/>
              </a:rPr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Will </a:t>
            </a:r>
            <a:r>
              <a:rPr lang="en-IN" sz="1800" dirty="0">
                <a:latin typeface="Raleway" panose="020B0503030101060003" pitchFamily="34" charset="0"/>
              </a:rPr>
              <a:t>have </a:t>
            </a:r>
            <a:r>
              <a:rPr lang="en-IN" sz="1800" dirty="0" smtClean="0">
                <a:latin typeface="Raleway" panose="020B0503030101060003" pitchFamily="34" charset="0"/>
              </a:rPr>
              <a:t>online monitoring </a:t>
            </a:r>
            <a:r>
              <a:rPr lang="en-IN" sz="1800" dirty="0">
                <a:latin typeface="Raleway" panose="020B0503030101060003" pitchFamily="34" charset="0"/>
              </a:rPr>
              <a:t>meetings on </a:t>
            </a:r>
            <a:br>
              <a:rPr lang="en-IN" sz="1800" dirty="0">
                <a:latin typeface="Raleway" panose="020B0503030101060003" pitchFamily="34" charset="0"/>
              </a:rPr>
            </a:br>
            <a:r>
              <a:rPr lang="en-IN" sz="1800" dirty="0" smtClean="0">
                <a:latin typeface="Raleway" panose="020B0503030101060003" pitchFamily="34" charset="0"/>
              </a:rPr>
              <a:t>  MONDAY</a:t>
            </a:r>
            <a:r>
              <a:rPr lang="en-IN" sz="1800" dirty="0">
                <a:latin typeface="Raleway" panose="020B0503030101060003" pitchFamily="34" charset="0"/>
              </a:rPr>
              <a:t/>
            </a:r>
            <a:br>
              <a:rPr lang="en-IN" sz="1800" dirty="0">
                <a:latin typeface="Raleway" panose="020B0503030101060003" pitchFamily="34" charset="0"/>
              </a:rPr>
            </a:br>
            <a:r>
              <a:rPr lang="en-IN" sz="1800" dirty="0" smtClean="0">
                <a:latin typeface="Raleway" panose="020B0503030101060003" pitchFamily="34" charset="0"/>
              </a:rPr>
              <a:t>  TUESDAY</a:t>
            </a:r>
            <a:r>
              <a:rPr lang="en-IN" sz="1800" dirty="0">
                <a:latin typeface="Raleway" panose="020B0503030101060003" pitchFamily="34" charset="0"/>
              </a:rPr>
              <a:t/>
            </a:r>
            <a:br>
              <a:rPr lang="en-IN" sz="1800" dirty="0">
                <a:latin typeface="Raleway" panose="020B0503030101060003" pitchFamily="34" charset="0"/>
              </a:rPr>
            </a:br>
            <a:r>
              <a:rPr lang="en-IN" sz="1800" dirty="0" smtClean="0">
                <a:latin typeface="Raleway" panose="020B0503030101060003" pitchFamily="34" charset="0"/>
              </a:rPr>
              <a:t>  THURSDAY</a:t>
            </a:r>
            <a:r>
              <a:rPr lang="en-IN" sz="1800" dirty="0">
                <a:latin typeface="Raleway" panose="020B0503030101060003" pitchFamily="34" charset="0"/>
              </a:rPr>
              <a:t/>
            </a:r>
            <a:br>
              <a:rPr lang="en-IN" sz="1800" dirty="0">
                <a:latin typeface="Raleway" panose="020B0503030101060003" pitchFamily="34" charset="0"/>
              </a:rPr>
            </a:br>
            <a:r>
              <a:rPr lang="en-IN" sz="1800" dirty="0" smtClean="0">
                <a:latin typeface="Raleway" panose="020B0503030101060003" pitchFamily="34" charset="0"/>
              </a:rPr>
              <a:t>  FRIDAY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Raleway" panose="020B0503030101060003" pitchFamily="34" charset="0"/>
              </a:rPr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Wednesday’s is reserved for Group meetings</a:t>
            </a:r>
            <a:endParaRPr lang="en-IN" sz="18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11939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Future plans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To </a:t>
            </a:r>
            <a:r>
              <a:rPr lang="en-IN" sz="1800" dirty="0">
                <a:latin typeface="Raleway" panose="020B0503030101060003" pitchFamily="34" charset="0"/>
              </a:rPr>
              <a:t>increase the knowledge level exponentially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To </a:t>
            </a:r>
            <a:r>
              <a:rPr lang="en-IN" sz="1800" dirty="0">
                <a:latin typeface="Raleway" panose="020B0503030101060003" pitchFamily="34" charset="0"/>
              </a:rPr>
              <a:t>document the learnings in codersclub.in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To </a:t>
            </a:r>
            <a:r>
              <a:rPr lang="en-IN" sz="1800" dirty="0">
                <a:latin typeface="Raleway" panose="020B0503030101060003" pitchFamily="34" charset="0"/>
              </a:rPr>
              <a:t>record more videos and upload to </a:t>
            </a:r>
            <a:r>
              <a:rPr lang="en-IN" sz="1800" dirty="0" err="1" smtClean="0">
                <a:latin typeface="Raleway" panose="020B0503030101060003" pitchFamily="34" charset="0"/>
              </a:rPr>
              <a:t>CodersClub</a:t>
            </a:r>
            <a:r>
              <a:rPr lang="en-IN" sz="1800" dirty="0" smtClean="0">
                <a:latin typeface="Raleway" panose="020B0503030101060003" pitchFamily="34" charset="0"/>
              </a:rPr>
              <a:t> </a:t>
            </a:r>
            <a:r>
              <a:rPr lang="en-IN" sz="1800" dirty="0">
                <a:latin typeface="Raleway" panose="020B0503030101060003" pitchFamily="34" charset="0"/>
              </a:rPr>
              <a:t>channel in </a:t>
            </a:r>
            <a:r>
              <a:rPr lang="en-IN" sz="1800" dirty="0" err="1" smtClean="0">
                <a:latin typeface="Raleway" panose="020B0503030101060003" pitchFamily="34" charset="0"/>
              </a:rPr>
              <a:t>youtube</a:t>
            </a:r>
            <a:endParaRPr lang="en-IN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Raleway" panose="020B0503030101060003" pitchFamily="34" charset="0"/>
              </a:rPr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To mimic mini projects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Raleway" panose="020B0503030101060003" pitchFamily="34" charset="0"/>
              </a:rPr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To prepare cheat sheets for different sub topics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Raleway" panose="020B0503030101060003" pitchFamily="34" charset="0"/>
              </a:rPr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To carry out capstone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Raleway" panose="020B0503030101060003" pitchFamily="34" charset="0"/>
              </a:rPr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To practice scenario based learning</a:t>
            </a:r>
            <a:endParaRPr lang="en-IN" sz="1800" dirty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To </a:t>
            </a:r>
            <a:r>
              <a:rPr lang="en-IN" sz="1800" dirty="0">
                <a:latin typeface="Raleway" panose="020B0503030101060003" pitchFamily="34" charset="0"/>
              </a:rPr>
              <a:t>assist members to apply for paid internship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24840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  <p:sp>
        <p:nvSpPr>
          <p:cNvPr id="4" name="AutoShape 2" descr="Team Work |Science Meets Fo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44" y="1676400"/>
            <a:ext cx="486205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 panose="020B0503030101060003" pitchFamily="34" charset="0"/>
              </a:rPr>
              <a:t>Possible only thru Teamwork</a:t>
            </a:r>
            <a:endParaRPr lang="en-IN" sz="3600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17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495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0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Why </a:t>
            </a:r>
            <a:r>
              <a:rPr lang="en-IN" sz="3600" dirty="0" err="1" smtClean="0">
                <a:solidFill>
                  <a:srgbClr val="FF0000"/>
                </a:solidFill>
                <a:latin typeface="Raleway"/>
              </a:rPr>
              <a:t>CodersClub</a:t>
            </a:r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 ?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705600" cy="40386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</a:t>
            </a:r>
            <a:r>
              <a:rPr lang="en-US" sz="1800" dirty="0" smtClean="0">
                <a:latin typeface="Raleway" panose="020B0503030101060003" pitchFamily="34" charset="0"/>
              </a:rPr>
              <a:t>Academics is lagging behind by miles</a:t>
            </a:r>
            <a:endParaRPr lang="en-US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503030101060003" pitchFamily="34" charset="0"/>
              </a:rPr>
              <a:t> </a:t>
            </a:r>
            <a:r>
              <a:rPr lang="en-US" sz="1800" dirty="0" smtClean="0">
                <a:latin typeface="Raleway" panose="020B0503030101060003" pitchFamily="34" charset="0"/>
              </a:rPr>
              <a:t>Traditional education system is not bringing any values </a:t>
            </a:r>
            <a:endParaRPr lang="en-US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Students are wasting time </a:t>
            </a:r>
            <a:r>
              <a:rPr lang="en-US" sz="1800" dirty="0" smtClean="0">
                <a:latin typeface="Raleway" panose="020B0503030101060003" pitchFamily="34" charset="0"/>
              </a:rPr>
              <a:t>by studying irrelevant courses</a:t>
            </a:r>
            <a:r>
              <a:rPr lang="en-US" sz="1800" dirty="0" smtClean="0">
                <a:latin typeface="Raleway" panose="020B05030301010600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Nobody in the system is interested to change these things</a:t>
            </a:r>
            <a:endParaRPr lang="en-US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503030101060003" pitchFamily="34" charset="0"/>
              </a:rPr>
              <a:t> </a:t>
            </a:r>
            <a:r>
              <a:rPr lang="en-US" sz="1800" dirty="0" smtClean="0">
                <a:latin typeface="Raleway" panose="020B0503030101060003" pitchFamily="34" charset="0"/>
              </a:rPr>
              <a:t>Good students are not given any challenging assignments</a:t>
            </a:r>
            <a:endParaRPr lang="en-US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503030101060003" pitchFamily="34" charset="0"/>
              </a:rPr>
              <a:t> </a:t>
            </a:r>
            <a:r>
              <a:rPr lang="en-US" sz="1800" dirty="0" smtClean="0">
                <a:latin typeface="Raleway" panose="020B0503030101060003" pitchFamily="34" charset="0"/>
              </a:rPr>
              <a:t>RRR (Read, Remember, Reproduce)</a:t>
            </a:r>
            <a:endParaRPr lang="en-US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503030101060003" pitchFamily="34" charset="0"/>
              </a:rPr>
              <a:t> </a:t>
            </a:r>
            <a:r>
              <a:rPr lang="en-US" sz="1800" dirty="0" smtClean="0">
                <a:latin typeface="Raleway" panose="020B0503030101060003" pitchFamily="34" charset="0"/>
              </a:rPr>
              <a:t>Providing an alternative and relevant model</a:t>
            </a:r>
            <a:endParaRPr lang="en-US" sz="18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Bridge the gap between academia and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anose="020B0503030101060003" pitchFamily="34" charset="0"/>
              </a:rPr>
              <a:t> </a:t>
            </a:r>
            <a:r>
              <a:rPr lang="en-US" sz="1800" dirty="0" smtClean="0">
                <a:latin typeface="Raleway" panose="020B0503030101060003" pitchFamily="34" charset="0"/>
              </a:rPr>
              <a:t>Implementation thru practical incremental learning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Effective mentoring is provided</a:t>
            </a:r>
            <a:endParaRPr lang="en-US" sz="1800" dirty="0" smtClean="0">
              <a:latin typeface="Raleway" panose="020B05030301010600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324197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Students Power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5715000" cy="4038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Dedication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Hard </a:t>
            </a:r>
            <a:r>
              <a:rPr lang="en-US" sz="2300" dirty="0" smtClean="0">
                <a:latin typeface="Raleway" panose="020B0503030101060003" pitchFamily="34" charset="0"/>
              </a:rPr>
              <a:t>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Raleway" panose="020B0503030101060003" pitchFamily="34" charset="0"/>
              </a:rPr>
              <a:t> Curiosity </a:t>
            </a:r>
            <a:r>
              <a:rPr lang="en-US" sz="2300" dirty="0">
                <a:latin typeface="Raleway" panose="020B0503030101060003" pitchFamily="34" charset="0"/>
              </a:rPr>
              <a:t>to learn new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Raleway" panose="020B0503030101060003" pitchFamily="34" charset="0"/>
              </a:rPr>
              <a:t> Sincere</a:t>
            </a:r>
            <a:endParaRPr lang="en-US" sz="2300" dirty="0" smtClean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Continuous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Continuous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Sharing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Recovering from errors or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Raleway" panose="020B0503030101060003" pitchFamily="34" charset="0"/>
              </a:rPr>
              <a:t> </a:t>
            </a:r>
            <a:r>
              <a:rPr lang="en-US" sz="2300" dirty="0" smtClean="0">
                <a:latin typeface="Raleway" panose="020B0503030101060003" pitchFamily="34" charset="0"/>
              </a:rPr>
              <a:t>Self study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Raleway" panose="020B0503030101060003" pitchFamily="34" charset="0"/>
              </a:rPr>
              <a:t> Peer </a:t>
            </a:r>
            <a:r>
              <a:rPr lang="en-US" sz="2300" dirty="0" smtClean="0">
                <a:latin typeface="Raleway" panose="020B0503030101060003" pitchFamily="34" charset="0"/>
              </a:rPr>
              <a:t>to peer </a:t>
            </a:r>
            <a:r>
              <a:rPr lang="en-US" sz="2300" dirty="0" smtClean="0">
                <a:latin typeface="Raleway" panose="020B0503030101060003" pitchFamily="34" charset="0"/>
              </a:rPr>
              <a:t>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Raleway" panose="020B0503030101060003" pitchFamily="34" charset="0"/>
              </a:rPr>
              <a:t> </a:t>
            </a:r>
            <a:endParaRPr lang="en-US" sz="1800" dirty="0" smtClean="0">
              <a:latin typeface="Raleway" panose="020B05030301010600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9117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Work/ assignments undertaken</a:t>
            </a:r>
            <a:endParaRPr lang="en-IN" sz="3600" dirty="0">
              <a:latin typeface="Raleway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6383" y="1913296"/>
            <a:ext cx="7543801" cy="43351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Raleway" panose="020B0503030101060003" pitchFamily="34" charset="0"/>
              </a:rPr>
              <a:t>Workshop in Dayananda Sagar University</a:t>
            </a:r>
          </a:p>
          <a:p>
            <a:pPr marL="0" indent="0">
              <a:buNone/>
            </a:pPr>
            <a:r>
              <a:rPr lang="en-IN" sz="1800" dirty="0">
                <a:latin typeface="Raleway" panose="020B0503030101060003" pitchFamily="34" charset="0"/>
              </a:rPr>
              <a:t>    on Node JS on 26-27 March, 2021</a:t>
            </a:r>
          </a:p>
          <a:p>
            <a:pPr marL="0" indent="0">
              <a:buNone/>
            </a:pPr>
            <a:r>
              <a:rPr lang="en-IN" sz="1800" dirty="0">
                <a:latin typeface="Raleway" panose="020B0503030101060003" pitchFamily="34" charset="0"/>
              </a:rPr>
              <a:t>    A. Nagaraj </a:t>
            </a:r>
            <a:br>
              <a:rPr lang="en-IN" sz="1800" dirty="0">
                <a:latin typeface="Raleway" panose="020B0503030101060003" pitchFamily="34" charset="0"/>
              </a:rPr>
            </a:br>
            <a:r>
              <a:rPr lang="en-IN" sz="1800" dirty="0">
                <a:latin typeface="Raleway" panose="020B0503030101060003" pitchFamily="34" charset="0"/>
              </a:rPr>
              <a:t>    </a:t>
            </a:r>
            <a:r>
              <a:rPr lang="en-IN" sz="1800" dirty="0" smtClean="0">
                <a:latin typeface="Raleway" panose="020B0503030101060003" pitchFamily="34" charset="0"/>
              </a:rPr>
              <a:t>Saaketh Jayarama</a:t>
            </a:r>
            <a:endParaRPr lang="en-IN" sz="1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Work/ assignments undertaken</a:t>
            </a:r>
            <a:endParaRPr lang="en-IN" sz="3600" dirty="0">
              <a:latin typeface="Raleway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6383" y="1913297"/>
            <a:ext cx="7543801" cy="3877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Raleway" panose="020B0503030101060003" pitchFamily="34" charset="0"/>
              </a:rPr>
              <a:t>Preparation of material (PPT) and recording of videos for course 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Raleway" panose="020B0503030101060003" pitchFamily="34" charset="0"/>
              </a:rPr>
              <a:t>AI </a:t>
            </a:r>
            <a:r>
              <a:rPr lang="en-IN" sz="1600" dirty="0">
                <a:latin typeface="Raleway" panose="020B0503030101060003" pitchFamily="34" charset="0"/>
              </a:rPr>
              <a:t>Visualization </a:t>
            </a:r>
            <a:r>
              <a:rPr lang="en-IN" sz="1600" dirty="0" smtClean="0">
                <a:latin typeface="Raleway" panose="020B0503030101060003" pitchFamily="34" charset="0"/>
              </a:rPr>
              <a:t>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Raleway" panose="020B0503030101060003" pitchFamily="34" charset="0"/>
              </a:rPr>
              <a:t>Unit </a:t>
            </a:r>
            <a:r>
              <a:rPr lang="en-IN" sz="1600" dirty="0">
                <a:latin typeface="Raleway" panose="020B0503030101060003" pitchFamily="34" charset="0"/>
              </a:rPr>
              <a:t>testing with </a:t>
            </a:r>
            <a:r>
              <a:rPr lang="en-IN" sz="1600" dirty="0" smtClean="0">
                <a:latin typeface="Raleway" panose="020B0503030101060003" pitchFamily="34" charset="0"/>
              </a:rPr>
              <a:t>Java</a:t>
            </a:r>
          </a:p>
          <a:p>
            <a:pPr marL="0" indent="0">
              <a:buNone/>
            </a:pPr>
            <a:r>
              <a:rPr lang="en-IN" sz="1800" dirty="0" smtClean="0">
                <a:latin typeface="Raleway" panose="020B0503030101060003" pitchFamily="34" charset="0"/>
              </a:rPr>
              <a:t>   A</a:t>
            </a:r>
            <a:r>
              <a:rPr lang="en-IN" sz="1800" dirty="0">
                <a:latin typeface="Raleway" panose="020B0503030101060003" pitchFamily="34" charset="0"/>
              </a:rPr>
              <a:t>. Nagaraj</a:t>
            </a:r>
          </a:p>
          <a:p>
            <a:pPr marL="0" indent="0">
              <a:buNone/>
            </a:pPr>
            <a:r>
              <a:rPr lang="en-IN" sz="1800" dirty="0">
                <a:latin typeface="Raleway" panose="020B0503030101060003" pitchFamily="34" charset="0"/>
              </a:rPr>
              <a:t>   </a:t>
            </a:r>
            <a:r>
              <a:rPr lang="en-IN" sz="1800" dirty="0" err="1">
                <a:latin typeface="Raleway" panose="020B0503030101060003" pitchFamily="34" charset="0"/>
              </a:rPr>
              <a:t>Bindu</a:t>
            </a:r>
            <a:r>
              <a:rPr lang="en-IN" sz="1800" dirty="0">
                <a:latin typeface="Raleway" panose="020B0503030101060003" pitchFamily="34" charset="0"/>
              </a:rPr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CR</a:t>
            </a:r>
          </a:p>
          <a:p>
            <a:pPr marL="0" indent="0">
              <a:buNone/>
            </a:pPr>
            <a:r>
              <a:rPr lang="en-US" sz="1800" dirty="0" smtClean="0">
                <a:latin typeface="Raleway" panose="020B0503030101060003" pitchFamily="34" charset="0"/>
              </a:rPr>
              <a:t>   </a:t>
            </a:r>
            <a:r>
              <a:rPr lang="en-US" sz="1800" dirty="0" err="1" smtClean="0">
                <a:latin typeface="Raleway" panose="020B0503030101060003" pitchFamily="34" charset="0"/>
              </a:rPr>
              <a:t>Meghana</a:t>
            </a:r>
            <a:r>
              <a:rPr lang="en-US" sz="1800" dirty="0" smtClean="0">
                <a:latin typeface="Raleway" panose="020B0503030101060003" pitchFamily="34" charset="0"/>
              </a:rPr>
              <a:t> J</a:t>
            </a:r>
            <a:endParaRPr lang="en-IN" sz="18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Raleway" panose="020B0503030101060003" pitchFamily="34" charset="0"/>
              </a:rPr>
              <a:t>   </a:t>
            </a:r>
            <a:r>
              <a:rPr lang="en-IN" sz="1800" dirty="0" err="1">
                <a:latin typeface="Raleway" panose="020B0503030101060003" pitchFamily="34" charset="0"/>
              </a:rPr>
              <a:t>Shishira</a:t>
            </a:r>
            <a:r>
              <a:rPr lang="en-IN" sz="1800" dirty="0">
                <a:latin typeface="Raleway" panose="020B0503030101060003" pitchFamily="34" charset="0"/>
              </a:rPr>
              <a:t> N</a:t>
            </a:r>
          </a:p>
          <a:p>
            <a:pPr marL="0" indent="0">
              <a:buNone/>
            </a:pPr>
            <a:r>
              <a:rPr lang="en-IN" sz="1800" dirty="0">
                <a:latin typeface="Raleway" panose="020B0503030101060003" pitchFamily="34" charset="0"/>
              </a:rPr>
              <a:t>   </a:t>
            </a:r>
            <a:r>
              <a:rPr lang="en-IN" sz="1800" dirty="0" err="1">
                <a:latin typeface="Raleway" panose="020B0503030101060003" pitchFamily="34" charset="0"/>
              </a:rPr>
              <a:t>Prajwal</a:t>
            </a:r>
            <a:r>
              <a:rPr lang="en-IN" sz="1800" dirty="0">
                <a:latin typeface="Raleway" panose="020B0503030101060003" pitchFamily="34" charset="0"/>
              </a:rPr>
              <a:t> AR</a:t>
            </a:r>
          </a:p>
          <a:p>
            <a:pPr marL="0" indent="0">
              <a:buNone/>
            </a:pPr>
            <a:r>
              <a:rPr lang="en-IN" sz="1800" dirty="0">
                <a:latin typeface="Raleway" panose="020B0503030101060003" pitchFamily="34" charset="0"/>
              </a:rPr>
              <a:t>   Saaketh </a:t>
            </a:r>
            <a:r>
              <a:rPr lang="en-IN" sz="1800" dirty="0" err="1">
                <a:latin typeface="Raleway" panose="020B0503030101060003" pitchFamily="34" charset="0"/>
              </a:rPr>
              <a:t>Jayaram</a:t>
            </a:r>
            <a:endParaRPr lang="en-IN" sz="1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Work/ assignments undertaken</a:t>
            </a:r>
            <a:endParaRPr lang="en-IN" sz="3600" dirty="0">
              <a:latin typeface="Raleway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6383" y="1913297"/>
            <a:ext cx="7543801" cy="3877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Raleway" panose="020B0503030101060003" pitchFamily="34" charset="0"/>
              </a:rPr>
              <a:t>Course design work for Corporate Training for a US based </a:t>
            </a:r>
            <a:r>
              <a:rPr lang="en-IN" dirty="0" smtClean="0">
                <a:latin typeface="Raleway" panose="020B0503030101060003" pitchFamily="34" charset="0"/>
              </a:rPr>
              <a:t>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latin typeface="Raleway" panose="020B0503030101060003" pitchFamily="34" charset="0"/>
              </a:rPr>
              <a:t>Java Fundamentals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latin typeface="Raleway" panose="020B0503030101060003" pitchFamily="34" charset="0"/>
              </a:rPr>
              <a:t>Java Advanced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latin typeface="Raleway" panose="020B0503030101060003" pitchFamily="34" charset="0"/>
              </a:rPr>
              <a:t>React Fundamentals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latin typeface="Raleway" panose="020B0503030101060003" pitchFamily="34" charset="0"/>
              </a:rPr>
              <a:t>React Advanced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latin typeface="Raleway" panose="020B0503030101060003" pitchFamily="34" charset="0"/>
              </a:rPr>
              <a:t>Java </a:t>
            </a:r>
            <a:r>
              <a:rPr lang="en-IN" dirty="0">
                <a:latin typeface="Raleway" panose="020B0503030101060003" pitchFamily="34" charset="0"/>
              </a:rPr>
              <a:t>Testing</a:t>
            </a:r>
            <a:br>
              <a:rPr lang="en-IN" dirty="0">
                <a:latin typeface="Raleway" panose="020B0503030101060003" pitchFamily="34" charset="0"/>
              </a:rPr>
            </a:br>
            <a:r>
              <a:rPr lang="en-IN" dirty="0">
                <a:latin typeface="Raleway" panose="020B0503030101060003" pitchFamily="34" charset="0"/>
              </a:rPr>
              <a:t/>
            </a:r>
            <a:br>
              <a:rPr lang="en-IN" dirty="0">
                <a:latin typeface="Raleway" panose="020B0503030101060003" pitchFamily="34" charset="0"/>
              </a:rPr>
            </a:br>
            <a:r>
              <a:rPr lang="en-IN" dirty="0">
                <a:latin typeface="Raleway" panose="020B0503030101060003" pitchFamily="34" charset="0"/>
              </a:rPr>
              <a:t>Nagaraj. A</a:t>
            </a:r>
            <a:br>
              <a:rPr lang="en-IN" dirty="0">
                <a:latin typeface="Raleway" panose="020B0503030101060003" pitchFamily="34" charset="0"/>
              </a:rPr>
            </a:br>
            <a:r>
              <a:rPr lang="en-IN" dirty="0">
                <a:latin typeface="Raleway" panose="020B0503030101060003" pitchFamily="34" charset="0"/>
              </a:rPr>
              <a:t>Saaketh </a:t>
            </a:r>
            <a:r>
              <a:rPr lang="en-IN" dirty="0" err="1">
                <a:latin typeface="Raleway" panose="020B0503030101060003" pitchFamily="34" charset="0"/>
              </a:rPr>
              <a:t>Jayaram</a:t>
            </a:r>
            <a:endParaRPr lang="en-IN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Guidelines</a:t>
            </a:r>
            <a:endParaRPr lang="en-IN" sz="3600" dirty="0">
              <a:latin typeface="Raleway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1" cy="3124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Do </a:t>
            </a:r>
            <a:r>
              <a:rPr lang="en-IN" sz="1800" dirty="0">
                <a:latin typeface="Raleway" panose="020B0503030101060003" pitchFamily="34" charset="0"/>
              </a:rPr>
              <a:t>not work like a postman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Do </a:t>
            </a:r>
            <a:r>
              <a:rPr lang="en-IN" sz="1800" dirty="0">
                <a:latin typeface="Raleway" panose="020B0503030101060003" pitchFamily="34" charset="0"/>
              </a:rPr>
              <a:t>creative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Be </a:t>
            </a:r>
            <a:r>
              <a:rPr lang="en-IN" sz="1800" dirty="0">
                <a:latin typeface="Raleway" panose="020B0503030101060003" pitchFamily="34" charset="0"/>
              </a:rPr>
              <a:t>more aware of your surroundings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Come </a:t>
            </a:r>
            <a:r>
              <a:rPr lang="en-IN" sz="1800" dirty="0">
                <a:latin typeface="Raleway" panose="020B0503030101060003" pitchFamily="34" charset="0"/>
              </a:rPr>
              <a:t>out of your comfort zones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Share </a:t>
            </a:r>
            <a:r>
              <a:rPr lang="en-IN" sz="1800" dirty="0">
                <a:latin typeface="Raleway" panose="020B0503030101060003" pitchFamily="34" charset="0"/>
              </a:rPr>
              <a:t>knowledge with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Participate </a:t>
            </a:r>
            <a:r>
              <a:rPr lang="en-IN" sz="1800" dirty="0">
                <a:latin typeface="Raleway" panose="020B0503030101060003" pitchFamily="34" charset="0"/>
              </a:rPr>
              <a:t>in peer to peer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Always </a:t>
            </a:r>
            <a:r>
              <a:rPr lang="en-IN" sz="1800" dirty="0">
                <a:latin typeface="Raleway" panose="020B0503030101060003" pitchFamily="34" charset="0"/>
              </a:rPr>
              <a:t>implement a piece of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6419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Our journey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6000"/>
            <a:ext cx="5654041" cy="3810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We </a:t>
            </a:r>
            <a:r>
              <a:rPr lang="en-IN" sz="1800" dirty="0">
                <a:latin typeface="Raleway" panose="020B0503030101060003" pitchFamily="34" charset="0"/>
              </a:rPr>
              <a:t>started as beginners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Gradually </a:t>
            </a:r>
            <a:r>
              <a:rPr lang="en-IN" sz="1800" dirty="0">
                <a:latin typeface="Raleway" panose="020B0503030101060003" pitchFamily="34" charset="0"/>
              </a:rPr>
              <a:t>increased our knowledge over a period of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Continuous </a:t>
            </a:r>
            <a:r>
              <a:rPr lang="en-IN" sz="1800" dirty="0">
                <a:latin typeface="Raleway" panose="020B0503030101060003" pitchFamily="34" charset="0"/>
              </a:rPr>
              <a:t>little daily efforts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Focus </a:t>
            </a:r>
            <a:r>
              <a:rPr lang="en-IN" sz="1800" dirty="0">
                <a:latin typeface="Raleway" panose="020B0503030101060003" pitchFamily="34" charset="0"/>
              </a:rPr>
              <a:t>on a particular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Concept </a:t>
            </a:r>
            <a:r>
              <a:rPr lang="en-IN" sz="1800" dirty="0">
                <a:latin typeface="Raleway" panose="020B0503030101060003" pitchFamily="34" charset="0"/>
              </a:rPr>
              <a:t>of periodic meeting with the mentor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Self </a:t>
            </a:r>
            <a:r>
              <a:rPr lang="en-IN" sz="1800" dirty="0">
                <a:latin typeface="Raleway" panose="020B0503030101060003" pitchFamily="34" charset="0"/>
              </a:rPr>
              <a:t>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Preparing </a:t>
            </a:r>
            <a:r>
              <a:rPr lang="en-IN" sz="1800" dirty="0">
                <a:latin typeface="Raleway" panose="020B0503030101060003" pitchFamily="34" charset="0"/>
              </a:rPr>
              <a:t>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Push </a:t>
            </a:r>
            <a:r>
              <a:rPr lang="en-IN" sz="1800" dirty="0">
                <a:latin typeface="Raleway" panose="020B0503030101060003" pitchFamily="34" charset="0"/>
              </a:rPr>
              <a:t>programs and notes to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Revising</a:t>
            </a:r>
            <a:endParaRPr lang="en-IN" sz="1800" dirty="0">
              <a:latin typeface="Raleway" panose="020B05030301010600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28112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Raleway"/>
              </a:rPr>
              <a:t>Domains</a:t>
            </a:r>
            <a:endParaRPr lang="en-IN" sz="3600" dirty="0">
              <a:latin typeface="Ralewa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 smtClean="0">
                <a:latin typeface="Raleway" panose="020B0503030101060003" pitchFamily="34" charset="0"/>
              </a:rPr>
              <a:t>Java</a:t>
            </a:r>
            <a:r>
              <a:rPr lang="en-IN" sz="1800" dirty="0">
                <a:latin typeface="Raleway" panose="020B0503030101060003" pitchFamily="34" charset="0"/>
              </a:rPr>
              <a:t>, J2EE, Spring MVC, Spring Boot, </a:t>
            </a:r>
            <a:r>
              <a:rPr lang="en-IN" sz="1800" dirty="0" err="1">
                <a:latin typeface="Raleway" panose="020B0503030101060003" pitchFamily="34" charset="0"/>
              </a:rPr>
              <a:t>Microservices</a:t>
            </a:r>
            <a:endParaRPr lang="en-IN" sz="1800" dirty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AI</a:t>
            </a:r>
            <a:r>
              <a:rPr lang="en-IN" sz="1800" dirty="0">
                <a:latin typeface="Raleway" panose="020B0503030101060003" pitchFamily="34" charset="0"/>
              </a:rPr>
              <a:t>, ML, DL,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PHP</a:t>
            </a:r>
            <a:r>
              <a:rPr lang="en-IN" sz="1800" dirty="0">
                <a:latin typeface="Raleway" panose="020B0503030101060003" pitchFamily="34" charset="0"/>
              </a:rPr>
              <a:t>, </a:t>
            </a:r>
            <a:r>
              <a:rPr lang="en-IN" sz="1800" dirty="0" err="1">
                <a:latin typeface="Raleway" panose="020B0503030101060003" pitchFamily="34" charset="0"/>
              </a:rPr>
              <a:t>Laravel</a:t>
            </a:r>
            <a:r>
              <a:rPr lang="en-IN" sz="1800" dirty="0">
                <a:latin typeface="Raleway" panose="020B0503030101060003" pitchFamily="34" charset="0"/>
              </a:rPr>
              <a:t>, 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Android </a:t>
            </a:r>
            <a:r>
              <a:rPr lang="en-IN" sz="1800" dirty="0">
                <a:latin typeface="Raleway" panose="020B0503030101060003" pitchFamily="34" charset="0"/>
              </a:rPr>
              <a:t>– Java/</a:t>
            </a:r>
            <a:r>
              <a:rPr lang="en-IN" sz="1800" dirty="0" err="1">
                <a:latin typeface="Raleway" panose="020B0503030101060003" pitchFamily="34" charset="0"/>
              </a:rPr>
              <a:t>Kotlin</a:t>
            </a:r>
            <a:endParaRPr lang="en-IN" sz="1800" dirty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Flutter </a:t>
            </a:r>
            <a:r>
              <a:rPr lang="en-IN" sz="1800" dirty="0">
                <a:latin typeface="Raleway" panose="020B0503030101060003" pitchFamily="34" charset="0"/>
              </a:rPr>
              <a:t>– 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WordPress</a:t>
            </a:r>
            <a:endParaRPr lang="en-IN" sz="1800" dirty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React</a:t>
            </a:r>
            <a:r>
              <a:rPr lang="en-IN" sz="1800" dirty="0">
                <a:latin typeface="Raleway" panose="020B0503030101060003" pitchFamily="34" charset="0"/>
              </a:rPr>
              <a:t>, </a:t>
            </a:r>
            <a:r>
              <a:rPr lang="en-IN" sz="1800" dirty="0" err="1">
                <a:latin typeface="Raleway" panose="020B0503030101060003" pitchFamily="34" charset="0"/>
              </a:rPr>
              <a:t>ReactNative</a:t>
            </a:r>
            <a:r>
              <a:rPr lang="en-IN" sz="1800" dirty="0">
                <a:latin typeface="Raleway" panose="020B0503030101060003" pitchFamily="34" charset="0"/>
              </a:rPr>
              <a:t>, Next.js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Angular</a:t>
            </a:r>
            <a:endParaRPr lang="en-IN" sz="1800" dirty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Databases </a:t>
            </a:r>
            <a:r>
              <a:rPr lang="en-IN" sz="1800" dirty="0">
                <a:latin typeface="Raleway" panose="020B0503030101060003" pitchFamily="34" charset="0"/>
              </a:rPr>
              <a:t>– MySQL, Oracle, </a:t>
            </a:r>
            <a:r>
              <a:rPr lang="en-IN" sz="1800" dirty="0" err="1">
                <a:latin typeface="Raleway" panose="020B0503030101060003" pitchFamily="34" charset="0"/>
              </a:rPr>
              <a:t>PostGreSQL</a:t>
            </a:r>
            <a:r>
              <a:rPr lang="en-IN" sz="1800" dirty="0">
                <a:latin typeface="Raleway" panose="020B0503030101060003" pitchFamily="34" charset="0"/>
              </a:rPr>
              <a:t>,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Raleway" panose="020B0503030101060003" pitchFamily="34" charset="0"/>
              </a:rPr>
              <a:t> DevOps </a:t>
            </a:r>
            <a:r>
              <a:rPr lang="en-IN" sz="1800" dirty="0">
                <a:latin typeface="Raleway" panose="020B0503030101060003" pitchFamily="34" charset="0"/>
              </a:rPr>
              <a:t>– Unit Testing, TDD, Jenkins, Jira, Dockers</a:t>
            </a:r>
            <a:r>
              <a:rPr lang="en-IN" sz="1800" dirty="0" smtClean="0">
                <a:latin typeface="Raleway" panose="020B0503030101060003" pitchFamily="34" charset="0"/>
              </a:rPr>
              <a:t>, </a:t>
            </a:r>
            <a:r>
              <a:rPr lang="en-IN" sz="1800" dirty="0" err="1" smtClean="0">
                <a:latin typeface="Raleway" panose="020B0503030101060003" pitchFamily="34" charset="0"/>
              </a:rPr>
              <a:t>Kubernetis</a:t>
            </a:r>
            <a:endParaRPr lang="en-IN" sz="1800" dirty="0">
              <a:latin typeface="Raleway" panose="020B05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 smtClean="0">
              <a:latin typeface="Raleway" panose="020B0503030101060003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6458712"/>
            <a:ext cx="1828800" cy="381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Raleway"/>
              </a:rPr>
              <a:t>Coders Club</a:t>
            </a:r>
          </a:p>
        </p:txBody>
      </p:sp>
    </p:spTree>
    <p:extLst>
      <p:ext uri="{BB962C8B-B14F-4D97-AF65-F5344CB8AC3E}">
        <p14:creationId xmlns:p14="http://schemas.microsoft.com/office/powerpoint/2010/main" val="34269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557</Words>
  <Application>Microsoft Office PowerPoint</Application>
  <PresentationFormat>On-screen Show (4:3)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PowerPoint Presentation</vt:lpstr>
      <vt:lpstr>Why CodersClub ?</vt:lpstr>
      <vt:lpstr>Students Power</vt:lpstr>
      <vt:lpstr>Work/ assignments undertaken</vt:lpstr>
      <vt:lpstr>Work/ assignments undertaken</vt:lpstr>
      <vt:lpstr>Work/ assignments undertaken</vt:lpstr>
      <vt:lpstr>Guidelines</vt:lpstr>
      <vt:lpstr>Our journey</vt:lpstr>
      <vt:lpstr>Domains</vt:lpstr>
      <vt:lpstr>Opportunities</vt:lpstr>
      <vt:lpstr>Changes proposed</vt:lpstr>
      <vt:lpstr>Future plans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 Club – Online Meeting</dc:title>
  <dc:creator>nagaraj</dc:creator>
  <cp:lastModifiedBy>nagaraj</cp:lastModifiedBy>
  <cp:revision>85</cp:revision>
  <dcterms:created xsi:type="dcterms:W3CDTF">2006-08-16T00:00:00Z</dcterms:created>
  <dcterms:modified xsi:type="dcterms:W3CDTF">2021-05-01T03:40:45Z</dcterms:modified>
</cp:coreProperties>
</file>