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84" d="100"/>
          <a:sy n="84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8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4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6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0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bg1"/>
                </a:solidFill>
                <a:latin typeface="Raleway"/>
              </a:rPr>
              <a:t>Coders Club</a:t>
            </a:r>
            <a:endParaRPr lang="en-IN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0520" y="990600"/>
            <a:ext cx="627888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smtClean="0">
                <a:solidFill>
                  <a:srgbClr val="FF0000"/>
                </a:solidFill>
                <a:latin typeface="Raleway" panose="020B0503030101060003" pitchFamily="34" charset="0"/>
              </a:rPr>
              <a:t>Coders Club – Online Meeting</a:t>
            </a:r>
            <a:endParaRPr lang="en-IN" sz="3600" dirty="0">
              <a:solidFill>
                <a:srgbClr val="FF0000"/>
              </a:solidFill>
              <a:latin typeface="Raleway" panose="020B05030301010600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9664" y="2362200"/>
            <a:ext cx="8382000" cy="29718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latin typeface="Raleway" panose="020B0503030101060003" pitchFamily="34" charset="0"/>
              </a:rPr>
              <a:t>Date : 01-05-2021</a:t>
            </a:r>
            <a:br>
              <a:rPr lang="en-IN" sz="2400" dirty="0" smtClean="0">
                <a:latin typeface="Raleway" panose="020B0503030101060003" pitchFamily="34" charset="0"/>
              </a:rPr>
            </a:br>
            <a:r>
              <a:rPr lang="en-IN" sz="2400" dirty="0" smtClean="0">
                <a:latin typeface="Raleway" panose="020B0503030101060003" pitchFamily="34" charset="0"/>
              </a:rPr>
              <a:t>Time : 10.00 am to 11.00 am</a:t>
            </a:r>
          </a:p>
          <a:p>
            <a:endParaRPr lang="en-IN" sz="2400" dirty="0" smtClean="0">
              <a:latin typeface="Raleway" panose="020B0503030101060003" pitchFamily="34" charset="0"/>
            </a:endParaRPr>
          </a:p>
          <a:p>
            <a:r>
              <a:rPr lang="en-IN" sz="2400" dirty="0" smtClean="0">
                <a:latin typeface="Raleway" panose="020B0503030101060003" pitchFamily="34" charset="0"/>
              </a:rPr>
              <a:t>Group : _____________</a:t>
            </a:r>
          </a:p>
          <a:p>
            <a:endParaRPr lang="en-IN" sz="2400" dirty="0" smtClean="0">
              <a:latin typeface="Raleway" panose="020B0503030101060003" pitchFamily="34" charset="0"/>
            </a:endParaRPr>
          </a:p>
          <a:p>
            <a:r>
              <a:rPr lang="en-IN" sz="2400" dirty="0" smtClean="0">
                <a:latin typeface="Raleway" panose="020B0503030101060003" pitchFamily="34" charset="0"/>
              </a:rPr>
              <a:t>Date of Incorporation :  DD-MM-YYYY</a:t>
            </a:r>
          </a:p>
          <a:p>
            <a:endParaRPr lang="en-IN" sz="24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6096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>
                <a:solidFill>
                  <a:srgbClr val="FF0000"/>
                </a:solidFill>
              </a:rPr>
              <a:t>Group members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2362200"/>
            <a:ext cx="5105400" cy="1676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latin typeface="Raleway"/>
              </a:rPr>
              <a:t>Photo            Name           Joining Date</a:t>
            </a:r>
            <a:br>
              <a:rPr lang="en-IN" sz="1800" dirty="0" smtClean="0">
                <a:latin typeface="Raleway"/>
              </a:rPr>
            </a:br>
            <a:r>
              <a:rPr lang="en-IN" sz="1800" dirty="0" smtClean="0">
                <a:latin typeface="Raleway"/>
              </a:rPr>
              <a:t/>
            </a:r>
            <a:br>
              <a:rPr lang="en-IN" sz="1800" dirty="0" smtClean="0">
                <a:latin typeface="Raleway"/>
              </a:rPr>
            </a:br>
            <a:r>
              <a:rPr lang="en-IN" sz="1800" dirty="0" smtClean="0">
                <a:latin typeface="Raleway"/>
              </a:rPr>
              <a:t>Photo            Name          Joining Date</a:t>
            </a:r>
            <a:br>
              <a:rPr lang="en-IN" sz="1800" dirty="0" smtClean="0">
                <a:latin typeface="Raleway"/>
              </a:rPr>
            </a:br>
            <a:r>
              <a:rPr lang="en-IN" sz="1800" dirty="0" smtClean="0">
                <a:latin typeface="Raleway"/>
              </a:rPr>
              <a:t/>
            </a:r>
            <a:br>
              <a:rPr lang="en-IN" sz="1800" dirty="0" smtClean="0">
                <a:latin typeface="Raleway"/>
              </a:rPr>
            </a:br>
            <a:r>
              <a:rPr lang="en-IN" sz="1800" dirty="0" smtClean="0">
                <a:latin typeface="Raleway"/>
              </a:rPr>
              <a:t>Photo            Name          Joining Date</a:t>
            </a:r>
            <a:endParaRPr lang="en-IN" sz="1800" dirty="0">
              <a:latin typeface="Raleway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bg1"/>
                </a:solidFill>
                <a:latin typeface="Raleway"/>
              </a:rPr>
              <a:t>Coders Club</a:t>
            </a:r>
            <a:endParaRPr lang="en-IN" dirty="0">
              <a:solidFill>
                <a:schemeClr val="bg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2802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Raleway"/>
              </a:rPr>
              <a:t>Details of topics/subtopics under study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>
              <a:latin typeface="Raleway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bg1"/>
                </a:solidFill>
                <a:latin typeface="Raleway"/>
              </a:rPr>
              <a:t>Coders Club</a:t>
            </a:r>
            <a:endParaRPr lang="en-IN" dirty="0">
              <a:solidFill>
                <a:schemeClr val="bg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117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 Milestones achieved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>
              <a:latin typeface="Raleway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bg1"/>
                </a:solidFill>
                <a:latin typeface="Raleway"/>
              </a:rPr>
              <a:t>Coders Club</a:t>
            </a:r>
            <a:endParaRPr lang="en-IN" dirty="0">
              <a:solidFill>
                <a:schemeClr val="bg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022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Raleway"/>
              </a:rPr>
              <a:t>Positive changes observed after joining Coders Club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>
              <a:latin typeface="Raleway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bg1"/>
                </a:solidFill>
                <a:latin typeface="Raleway"/>
              </a:rPr>
              <a:t>Coders Club</a:t>
            </a:r>
            <a:endParaRPr lang="en-IN" dirty="0">
              <a:solidFill>
                <a:schemeClr val="bg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8112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Any changes required in present setup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>
              <a:latin typeface="Raleway" panose="020B0503030101060003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bg1"/>
                </a:solidFill>
                <a:latin typeface="Raleway"/>
              </a:rPr>
              <a:t>Coders Club</a:t>
            </a:r>
            <a:endParaRPr lang="en-IN" dirty="0">
              <a:solidFill>
                <a:schemeClr val="bg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269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Any other remarks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>
              <a:latin typeface="Raleway" panose="020B0503030101060003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bg1"/>
                </a:solidFill>
                <a:latin typeface="Raleway"/>
              </a:rPr>
              <a:t>Coders Club</a:t>
            </a:r>
            <a:endParaRPr lang="en-IN" dirty="0">
              <a:solidFill>
                <a:schemeClr val="bg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0288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52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Raleway</vt:lpstr>
      <vt:lpstr>Retrospect</vt:lpstr>
      <vt:lpstr>PowerPoint Presentation</vt:lpstr>
      <vt:lpstr>PowerPoint Presentation</vt:lpstr>
      <vt:lpstr>Details of topics/subtopics under study</vt:lpstr>
      <vt:lpstr> Milestones achieved</vt:lpstr>
      <vt:lpstr>Positive changes observed after joining Coders Club</vt:lpstr>
      <vt:lpstr>Any changes required in present setup</vt:lpstr>
      <vt:lpstr>Any other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Coders Club – Online Meeting</dc:title>
  <dc:creator>nagaraj</dc:creator>
  <cp:lastModifiedBy>Saaketh</cp:lastModifiedBy>
  <cp:revision>14</cp:revision>
  <dcterms:created xsi:type="dcterms:W3CDTF">2006-08-16T00:00:00Z</dcterms:created>
  <dcterms:modified xsi:type="dcterms:W3CDTF">2021-04-26T11:26:53Z</dcterms:modified>
</cp:coreProperties>
</file>