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Interview Chatbot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Members: [Your Name(s)]</a:t>
            </a:r>
          </a:p>
          <a:p>
            <a:r>
              <a:t>[Your Logo Here]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 /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voice support for interviews.</a:t>
            </a:r>
          </a:p>
          <a:p>
            <a:r>
              <a:t>• Track user performance over time.</a:t>
            </a:r>
          </a:p>
          <a:p>
            <a:r>
              <a:t>• Introduce role-specific mock tests.</a:t>
            </a:r>
          </a:p>
          <a:p>
            <a:r>
              <a:t>• Mobile app version.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Interview Chatbot bridges the gap in interview preparation.</a:t>
            </a:r>
          </a:p>
          <a:p>
            <a:r>
              <a:t>• AI-driven, personalized, and interactive solution.</a:t>
            </a:r>
          </a:p>
          <a:p>
            <a:r>
              <a:t>• Ready for real-world enhancement and deployment.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  <a:p>
            <a:r>
              <a:t>Contact: [Your Email or Website]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/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Job seekers often struggle to prepare effectively for interviews.</a:t>
            </a:r>
          </a:p>
          <a:p>
            <a:r>
              <a:t>• Lack of personalized and realistic practice tools.</a:t>
            </a:r>
          </a:p>
          <a:p>
            <a:r>
              <a:t>• Traditional methods like question lists are not interactive.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Develop a web-based chatbot for mock interviews.</a:t>
            </a:r>
          </a:p>
          <a:p>
            <a:r>
              <a:t>• Provide realistic, AI-driven question and answer simulation.</a:t>
            </a:r>
          </a:p>
          <a:p>
            <a:r>
              <a:t>• Help users build confidence and improve interview skills.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 Stack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Frontend: React.js</a:t>
            </a:r>
          </a:p>
          <a:p>
            <a:r>
              <a:t>• Backend: Node.js, Express.js</a:t>
            </a:r>
          </a:p>
          <a:p>
            <a:r>
              <a:t>• AI: OpenAI GPT Integration</a:t>
            </a:r>
          </a:p>
          <a:p>
            <a:r>
              <a:t>• Database: MongoDB</a:t>
            </a:r>
          </a:p>
          <a:p>
            <a:r>
              <a:t>• Authentication: JWT, OAuth (if applicable)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React frontend communicates with Node.js backend.</a:t>
            </a:r>
          </a:p>
          <a:p>
            <a:r>
              <a:t>• Backend processes requests and integrates OpenAI API.</a:t>
            </a:r>
          </a:p>
          <a:p>
            <a:r>
              <a:t>• MongoDB stores user data, chat history, and resources.</a:t>
            </a:r>
          </a:p>
          <a:p>
            <a:r>
              <a:t>• Admin panel for content and user management.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Login and Registration</a:t>
            </a:r>
          </a:p>
          <a:p>
            <a:r>
              <a:t>• AI Chatbot for mock interviews</a:t>
            </a:r>
          </a:p>
          <a:p>
            <a:r>
              <a:t>• Admin Panel for management</a:t>
            </a:r>
          </a:p>
          <a:p>
            <a:r>
              <a:t>• Resource Section with interview tips and materials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Screenshots / UI Mockups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[Insert screenshots or mockups here]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the Chatbot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User submits role/field of interest.</a:t>
            </a:r>
          </a:p>
          <a:p>
            <a:r>
              <a:t>• Backend sends prompt to OpenAI API.</a:t>
            </a:r>
          </a:p>
          <a:p>
            <a:r>
              <a:t>• Receives and displays questions/responses.</a:t>
            </a:r>
          </a:p>
          <a:p>
            <a:r>
              <a:t>• Real-time chat experience using GPT model.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Faced &amp;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Challenge: Generating accurate, contextual questions.</a:t>
            </a:r>
          </a:p>
          <a:p>
            <a:r>
              <a:t>  Solution: Prompt engineering for better API responses.</a:t>
            </a:r>
          </a:p>
          <a:p>
            <a:r>
              <a:t>• Challenge: Managing user data securely.</a:t>
            </a:r>
          </a:p>
          <a:p>
            <a:r>
              <a:t>  Solution: Implemented JWT and database encryption.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