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AC367-4294-48BE-8895-0D2A61AA8E4B}" v="7" dt="2022-02-09T05:10:08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 Nagaraju" userId="S::chandana_nagaraju@thbs.com::2e3f1385-39da-4369-971f-383655d7478f" providerId="AD" clId="Web-{E35AC367-4294-48BE-8895-0D2A61AA8E4B}"/>
    <pc:docChg chg="delSld modSld">
      <pc:chgData name="Chandana  Nagaraju" userId="S::chandana_nagaraju@thbs.com::2e3f1385-39da-4369-971f-383655d7478f" providerId="AD" clId="Web-{E35AC367-4294-48BE-8895-0D2A61AA8E4B}" dt="2022-02-09T05:10:08.591" v="6" actId="20577"/>
      <pc:docMkLst>
        <pc:docMk/>
      </pc:docMkLst>
      <pc:sldChg chg="modSp">
        <pc:chgData name="Chandana  Nagaraju" userId="S::chandana_nagaraju@thbs.com::2e3f1385-39da-4369-971f-383655d7478f" providerId="AD" clId="Web-{E35AC367-4294-48BE-8895-0D2A61AA8E4B}" dt="2022-02-09T05:10:08.591" v="6" actId="20577"/>
        <pc:sldMkLst>
          <pc:docMk/>
          <pc:sldMk cId="0" sldId="257"/>
        </pc:sldMkLst>
        <pc:spChg chg="mod">
          <ac:chgData name="Chandana  Nagaraju" userId="S::chandana_nagaraju@thbs.com::2e3f1385-39da-4369-971f-383655d7478f" providerId="AD" clId="Web-{E35AC367-4294-48BE-8895-0D2A61AA8E4B}" dt="2022-02-09T05:10:08.591" v="6" actId="20577"/>
          <ac:spMkLst>
            <pc:docMk/>
            <pc:sldMk cId="0" sldId="257"/>
            <ac:spMk id="84" creationId="{00000000-0000-0000-0000-000000000000}"/>
          </ac:spMkLst>
        </pc:spChg>
      </pc:sldChg>
      <pc:sldChg chg="del">
        <pc:chgData name="Chandana  Nagaraju" userId="S::chandana_nagaraju@thbs.com::2e3f1385-39da-4369-971f-383655d7478f" providerId="AD" clId="Web-{E35AC367-4294-48BE-8895-0D2A61AA8E4B}" dt="2022-02-09T05:10:01.544" v="0"/>
        <pc:sldMkLst>
          <pc:docMk/>
          <pc:sldMk cId="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rojectz.com/free-java-spring-boot-angular-project-source-code-download/metro-rail-ticket-booking-system" TargetMode="External"/><Relationship Id="rId2" Type="http://schemas.openxmlformats.org/officeDocument/2006/relationships/hyperlink" Target="https://www.plus2net.com/sql_tutorial/mysql-frontend.php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hyperlink" Target="https://www.w3schools.com/bootstrap/bootstrap_navbar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/>
          <p:nvPr/>
        </p:nvSpPr>
        <p:spPr>
          <a:xfrm>
            <a:off x="7191360" y="274320"/>
            <a:ext cx="5639040" cy="173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Train Ticket Reservation System</a:t>
            </a:r>
            <a:endParaRPr lang="en-IN" sz="2700" b="0" strike="noStrike" spc="-1">
              <a:latin typeface="Arial"/>
            </a:endParaRPr>
          </a:p>
        </p:txBody>
      </p:sp>
      <p:sp>
        <p:nvSpPr>
          <p:cNvPr id="77" name="Subtitle 2"/>
          <p:cNvSpPr/>
          <p:nvPr/>
        </p:nvSpPr>
        <p:spPr>
          <a:xfrm>
            <a:off x="10325880" y="3428280"/>
            <a:ext cx="2792160" cy="327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Presented By,</a:t>
            </a:r>
            <a:endParaRPr lang="en-IN" sz="1800" b="0" strike="noStrike" spc="-1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Swetha</a:t>
            </a:r>
            <a:endParaRPr lang="en-IN" sz="1800" b="0" strike="noStrike" spc="-1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Chandana M N</a:t>
            </a:r>
            <a:endParaRPr lang="en-IN" sz="1800" b="0" strike="noStrike" spc="-1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Nagaraju</a:t>
            </a:r>
            <a:endParaRPr lang="en-IN" sz="1800" b="0" strike="noStrike" spc="-1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Suprathik</a:t>
            </a:r>
            <a:endParaRPr lang="en-IN" sz="1800" b="0" strike="noStrike" spc="-1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Manasa</a:t>
            </a:r>
            <a:endParaRPr lang="en-IN" sz="1800" b="0" strike="noStrike" spc="-1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Nikitha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78" name="Freeform: Shape 8"/>
          <p:cNvSpPr/>
          <p:nvPr/>
        </p:nvSpPr>
        <p:spPr>
          <a:xfrm flipH="1" flipV="1">
            <a:off x="-720" y="-360"/>
            <a:ext cx="7187040" cy="6856920"/>
          </a:xfrm>
          <a:custGeom>
            <a:avLst/>
            <a:gdLst/>
            <a:ahLst/>
            <a:cxnLst/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Picture 4"/>
          <p:cNvSpPr/>
          <p:nvPr/>
        </p:nvSpPr>
        <p:spPr>
          <a:xfrm>
            <a:off x="0" y="0"/>
            <a:ext cx="7027560" cy="685692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4"/>
          <p:cNvSpPr/>
          <p:nvPr/>
        </p:nvSpPr>
        <p:spPr>
          <a:xfrm>
            <a:off x="0" y="0"/>
            <a:ext cx="4057920" cy="68569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Title 1"/>
          <p:cNvSpPr/>
          <p:nvPr/>
        </p:nvSpPr>
        <p:spPr>
          <a:xfrm>
            <a:off x="608040" y="1311840"/>
            <a:ext cx="3128040" cy="44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Train Schedule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2" name="Content Placeholder 2"/>
          <p:cNvSpPr/>
          <p:nvPr/>
        </p:nvSpPr>
        <p:spPr>
          <a:xfrm>
            <a:off x="4380840" y="147240"/>
            <a:ext cx="7351200" cy="56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43" name="Straight Connector 10"/>
          <p:cNvSpPr/>
          <p:nvPr/>
        </p:nvSpPr>
        <p:spPr>
          <a:xfrm>
            <a:off x="8129520" y="1412280"/>
            <a:ext cx="360" cy="365760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12"/>
          <p:cNvSpPr/>
          <p:nvPr/>
        </p:nvSpPr>
        <p:spPr>
          <a:xfrm>
            <a:off x="4724280" y="3200400"/>
            <a:ext cx="2742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45" name="Picture 16"/>
          <p:cNvPicPr/>
          <p:nvPr/>
        </p:nvPicPr>
        <p:blipFill>
          <a:blip r:embed="rId2"/>
          <a:stretch/>
        </p:blipFill>
        <p:spPr>
          <a:xfrm>
            <a:off x="4235400" y="511200"/>
            <a:ext cx="7788600" cy="574812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145"/>
          <p:cNvPicPr/>
          <p:nvPr/>
        </p:nvPicPr>
        <p:blipFill>
          <a:blip r:embed="rId3"/>
          <a:stretch/>
        </p:blipFill>
        <p:spPr>
          <a:xfrm>
            <a:off x="96120" y="5400000"/>
            <a:ext cx="3323160" cy="137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4"/>
          <p:cNvSpPr/>
          <p:nvPr/>
        </p:nvSpPr>
        <p:spPr>
          <a:xfrm>
            <a:off x="0" y="0"/>
            <a:ext cx="4057920" cy="68569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itle 1"/>
          <p:cNvSpPr/>
          <p:nvPr/>
        </p:nvSpPr>
        <p:spPr>
          <a:xfrm>
            <a:off x="608040" y="1311840"/>
            <a:ext cx="3128040" cy="44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Seat Availability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9" name="Content Placeholder 2"/>
          <p:cNvSpPr/>
          <p:nvPr/>
        </p:nvSpPr>
        <p:spPr>
          <a:xfrm>
            <a:off x="4380840" y="147240"/>
            <a:ext cx="7351200" cy="56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50" name="Straight Connector 10"/>
          <p:cNvSpPr/>
          <p:nvPr/>
        </p:nvSpPr>
        <p:spPr>
          <a:xfrm>
            <a:off x="8129520" y="1412280"/>
            <a:ext cx="360" cy="365760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2"/>
          <p:cNvSpPr/>
          <p:nvPr/>
        </p:nvSpPr>
        <p:spPr>
          <a:xfrm>
            <a:off x="4724280" y="3200400"/>
            <a:ext cx="2742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52" name="Picture 16"/>
          <p:cNvPicPr/>
          <p:nvPr/>
        </p:nvPicPr>
        <p:blipFill>
          <a:blip r:embed="rId2"/>
          <a:stretch/>
        </p:blipFill>
        <p:spPr>
          <a:xfrm>
            <a:off x="4149360" y="1029600"/>
            <a:ext cx="7917840" cy="442368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152"/>
          <p:cNvPicPr/>
          <p:nvPr/>
        </p:nvPicPr>
        <p:blipFill>
          <a:blip r:embed="rId3"/>
          <a:stretch/>
        </p:blipFill>
        <p:spPr>
          <a:xfrm>
            <a:off x="96120" y="5288760"/>
            <a:ext cx="3323160" cy="137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4"/>
          <p:cNvSpPr/>
          <p:nvPr/>
        </p:nvSpPr>
        <p:spPr>
          <a:xfrm>
            <a:off x="0" y="0"/>
            <a:ext cx="4057920" cy="68569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itle 1"/>
          <p:cNvSpPr/>
          <p:nvPr/>
        </p:nvSpPr>
        <p:spPr>
          <a:xfrm>
            <a:off x="608040" y="1311840"/>
            <a:ext cx="3128040" cy="44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Payment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6" name="Content Placeholder 2"/>
          <p:cNvSpPr/>
          <p:nvPr/>
        </p:nvSpPr>
        <p:spPr>
          <a:xfrm>
            <a:off x="4380840" y="147240"/>
            <a:ext cx="7351200" cy="56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57" name="Straight Connector 10"/>
          <p:cNvSpPr/>
          <p:nvPr/>
        </p:nvSpPr>
        <p:spPr>
          <a:xfrm>
            <a:off x="8129520" y="1412280"/>
            <a:ext cx="360" cy="365760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extBox 12"/>
          <p:cNvSpPr/>
          <p:nvPr/>
        </p:nvSpPr>
        <p:spPr>
          <a:xfrm>
            <a:off x="4724280" y="3200400"/>
            <a:ext cx="2742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59" name="Picture 18"/>
          <p:cNvPicPr/>
          <p:nvPr/>
        </p:nvPicPr>
        <p:blipFill>
          <a:blip r:embed="rId2"/>
          <a:stretch/>
        </p:blipFill>
        <p:spPr>
          <a:xfrm>
            <a:off x="4163760" y="582480"/>
            <a:ext cx="7428960" cy="618048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159"/>
          <p:cNvPicPr/>
          <p:nvPr/>
        </p:nvPicPr>
        <p:blipFill>
          <a:blip r:embed="rId3"/>
          <a:stretch/>
        </p:blipFill>
        <p:spPr>
          <a:xfrm>
            <a:off x="96120" y="5400000"/>
            <a:ext cx="3323160" cy="137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/>
          <p:nvPr/>
        </p:nvSpPr>
        <p:spPr>
          <a:xfrm>
            <a:off x="4965480" y="629280"/>
            <a:ext cx="6585480" cy="12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References: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72" name="Content Placeholder 2"/>
          <p:cNvSpPr/>
          <p:nvPr/>
        </p:nvSpPr>
        <p:spPr>
          <a:xfrm>
            <a:off x="4965480" y="2438280"/>
            <a:ext cx="6585480" cy="378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Websites</a:t>
            </a:r>
            <a:endParaRPr lang="en-IN" sz="20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0563C1"/>
                </a:solidFill>
                <a:uFillTx/>
                <a:latin typeface="Times New Roman"/>
                <a:ea typeface="Calibri"/>
                <a:hlinkClick r:id="rId2"/>
              </a:rPr>
              <a:t>https://www.plus2net.com/sql_tutorial/mysql-frontend.php</a:t>
            </a:r>
            <a:endParaRPr lang="en-IN" sz="20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0563C1"/>
                </a:solidFill>
                <a:uFillTx/>
                <a:latin typeface="Times New Roman"/>
                <a:ea typeface="Calibri"/>
                <a:hlinkClick r:id="rId3"/>
              </a:rPr>
              <a:t>https://www.freeprojectz.com/free-java-spring-boot-angular-project-source-code-download/metro-rail-ticket-booking-system</a:t>
            </a:r>
            <a:endParaRPr lang="en-IN" sz="20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0563C1"/>
                </a:solidFill>
                <a:uFillTx/>
                <a:latin typeface="Times New Roman"/>
                <a:ea typeface="Calibri"/>
                <a:hlinkClick r:id="rId4"/>
              </a:rPr>
              <a:t>https://www.w3schools.com/bootstrap/bootstrap_navbar.asp</a:t>
            </a:r>
            <a:endParaRPr lang="en-IN" sz="20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0070C0"/>
                </a:solidFill>
                <a:uFillTx/>
                <a:latin typeface="Times New Roman"/>
                <a:ea typeface="Calibri"/>
              </a:rPr>
              <a:t>Http://www.w3schools.com/what-is/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73" name="Picture 4" descr="Pen placed on top of a signature line"/>
          <p:cNvPicPr/>
          <p:nvPr/>
        </p:nvPicPr>
        <p:blipFill>
          <a:blip r:embed="rId5"/>
          <a:srcRect l="53457" r="1489" b="-3"/>
          <a:stretch/>
        </p:blipFill>
        <p:spPr>
          <a:xfrm>
            <a:off x="0" y="0"/>
            <a:ext cx="4634640" cy="6856920"/>
          </a:xfrm>
          <a:prstGeom prst="rect">
            <a:avLst/>
          </a:prstGeom>
          <a:ln w="0">
            <a:noFill/>
          </a:ln>
        </p:spPr>
      </p:pic>
      <p:sp>
        <p:nvSpPr>
          <p:cNvPr id="174" name="Straight Connector 8"/>
          <p:cNvSpPr/>
          <p:nvPr/>
        </p:nvSpPr>
        <p:spPr>
          <a:xfrm>
            <a:off x="5080680" y="2115000"/>
            <a:ext cx="6309360" cy="360"/>
          </a:xfrm>
          <a:prstGeom prst="line">
            <a:avLst/>
          </a:prstGeom>
          <a:ln w="19050">
            <a:solidFill>
              <a:srgbClr val="FFFD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5" name="Picture 174"/>
          <p:cNvPicPr/>
          <p:nvPr/>
        </p:nvPicPr>
        <p:blipFill>
          <a:blip r:embed="rId6"/>
          <a:stretch/>
        </p:blipFill>
        <p:spPr>
          <a:xfrm>
            <a:off x="180000" y="5288760"/>
            <a:ext cx="3323160" cy="137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3"/>
          <p:cNvSpPr/>
          <p:nvPr/>
        </p:nvSpPr>
        <p:spPr>
          <a:xfrm>
            <a:off x="360" y="0"/>
            <a:ext cx="1219068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Picture 4" descr="Aerial view of a highway near the ocean"/>
          <p:cNvPicPr/>
          <p:nvPr/>
        </p:nvPicPr>
        <p:blipFill>
          <a:blip r:embed="rId2"/>
          <a:srcRect r="2" b="8076"/>
          <a:stretch/>
        </p:blipFill>
        <p:spPr>
          <a:xfrm>
            <a:off x="0" y="0"/>
            <a:ext cx="9946080" cy="6856920"/>
          </a:xfrm>
          <a:prstGeom prst="rect">
            <a:avLst/>
          </a:prstGeom>
          <a:ln w="0">
            <a:noFill/>
          </a:ln>
        </p:spPr>
      </p:pic>
      <p:sp>
        <p:nvSpPr>
          <p:cNvPr id="178" name="Freeform: Shape 15"/>
          <p:cNvSpPr/>
          <p:nvPr/>
        </p:nvSpPr>
        <p:spPr>
          <a:xfrm flipH="1">
            <a:off x="6985440" y="0"/>
            <a:ext cx="5204880" cy="685692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Freeform: Shape 17"/>
          <p:cNvSpPr/>
          <p:nvPr/>
        </p:nvSpPr>
        <p:spPr>
          <a:xfrm>
            <a:off x="7148160" y="0"/>
            <a:ext cx="5042520" cy="6856920"/>
          </a:xfrm>
          <a:custGeom>
            <a:avLst/>
            <a:gdLst/>
            <a:ahLst/>
            <a:cxnLst/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Freeform: Shape 19"/>
          <p:cNvSpPr/>
          <p:nvPr/>
        </p:nvSpPr>
        <p:spPr>
          <a:xfrm flipH="1">
            <a:off x="6696360" y="0"/>
            <a:ext cx="2528640" cy="685692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ontent Placeholder 2"/>
          <p:cNvSpPr/>
          <p:nvPr/>
        </p:nvSpPr>
        <p:spPr>
          <a:xfrm>
            <a:off x="8046720" y="2722680"/>
            <a:ext cx="3632760" cy="26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Thank You</a:t>
            </a:r>
            <a:endParaRPr lang="en-IN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288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Freeform: Shape 9"/>
          <p:cNvSpPr/>
          <p:nvPr/>
        </p:nvSpPr>
        <p:spPr>
          <a:xfrm>
            <a:off x="0" y="0"/>
            <a:ext cx="4166280" cy="685692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itle 1"/>
          <p:cNvSpPr/>
          <p:nvPr/>
        </p:nvSpPr>
        <p:spPr>
          <a:xfrm>
            <a:off x="686880" y="1153440"/>
            <a:ext cx="3199320" cy="38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Agenda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3" name="Arc 11"/>
          <p:cNvSpPr/>
          <p:nvPr/>
        </p:nvSpPr>
        <p:spPr>
          <a:xfrm flipV="1">
            <a:off x="7550280" y="2453760"/>
            <a:ext cx="4082400" cy="408240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ontent Placeholder 2"/>
          <p:cNvSpPr/>
          <p:nvPr/>
        </p:nvSpPr>
        <p:spPr>
          <a:xfrm>
            <a:off x="4447440" y="591480"/>
            <a:ext cx="6905520" cy="55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 lang="en-I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Software and Hardware Requirements</a:t>
            </a:r>
            <a:endParaRPr lang="en-IN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Snapshots</a:t>
            </a:r>
            <a:endParaRPr lang="en-I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Reference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8820000" y="68760"/>
            <a:ext cx="3323160" cy="137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9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5"/>
          <p:cNvPicPr/>
          <p:nvPr/>
        </p:nvPicPr>
        <p:blipFill>
          <a:blip r:embed="rId2">
            <a:alphaModFix amt="35000"/>
          </a:blip>
          <a:srcRect t="21311" r="-2" b="-3"/>
          <a:stretch/>
        </p:blipFill>
        <p:spPr>
          <a:xfrm>
            <a:off x="-72000" y="-37368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88" name="Title 1"/>
          <p:cNvSpPr/>
          <p:nvPr/>
        </p:nvSpPr>
        <p:spPr>
          <a:xfrm>
            <a:off x="838080" y="1065960"/>
            <a:ext cx="3312000" cy="472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Introduction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89" name="Straight Connector 11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" name="Diagram1"/>
          <p:cNvGrpSpPr/>
          <p:nvPr/>
        </p:nvGrpSpPr>
        <p:grpSpPr>
          <a:xfrm>
            <a:off x="4997160" y="591480"/>
            <a:ext cx="6448680" cy="5688360"/>
            <a:chOff x="4997160" y="591480"/>
            <a:chExt cx="6448680" cy="5688360"/>
          </a:xfrm>
        </p:grpSpPr>
        <p:sp>
          <p:nvSpPr>
            <p:cNvPr id="91" name="Rectangle 90"/>
            <p:cNvSpPr/>
            <p:nvPr/>
          </p:nvSpPr>
          <p:spPr>
            <a:xfrm>
              <a:off x="4997160" y="591480"/>
              <a:ext cx="6447960" cy="568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Rectangle: Rounded Corners 91"/>
            <p:cNvSpPr/>
            <p:nvPr/>
          </p:nvSpPr>
          <p:spPr>
            <a:xfrm>
              <a:off x="4997160" y="714960"/>
              <a:ext cx="6448680" cy="104436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3480" tIns="123480" rIns="72360" bIns="12312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66"/>
                </a:spcAft>
                <a:tabLst>
                  <a:tab pos="0" algn="l"/>
                </a:tabLst>
              </a:pPr>
              <a:r>
                <a:rPr lang="en-US" sz="19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The railway reservation system facilitates the passengers to </a:t>
              </a:r>
              <a:r>
                <a:rPr lang="en-US" sz="19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enquiry</a:t>
              </a:r>
              <a:r>
                <a:rPr lang="en-US" sz="19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 about the trains available on the basis of source and destination</a:t>
              </a:r>
              <a:endParaRPr lang="en-IN" sz="1900" b="0" strike="noStrike" spc="-1">
                <a:latin typeface="Arial"/>
              </a:endParaRPr>
            </a:p>
          </p:txBody>
        </p:sp>
        <p:sp>
          <p:nvSpPr>
            <p:cNvPr id="93" name="Rectangle: Rounded Corners 92"/>
            <p:cNvSpPr/>
            <p:nvPr/>
          </p:nvSpPr>
          <p:spPr>
            <a:xfrm>
              <a:off x="4997160" y="1814400"/>
              <a:ext cx="6448680" cy="104436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hueOff val="-1689636"/>
                <a:satOff val="-4355"/>
                <a:lumOff val="-2941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3480" tIns="123480" rIns="72360" bIns="12312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66"/>
                </a:spcAft>
                <a:tabLst>
                  <a:tab pos="0" algn="l"/>
                </a:tabLst>
              </a:pPr>
              <a:r>
                <a:rPr lang="en-US" sz="19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 Booking and cancellation of tickets, enquiry about the status of the booked ticket, etc. ... </a:t>
              </a:r>
              <a:endParaRPr lang="en-IN" sz="1900" b="0" strike="noStrike" spc="-1">
                <a:latin typeface="Arial"/>
              </a:endParaRPr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4997160" y="2913840"/>
              <a:ext cx="6448680" cy="104436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hueOff val="-3379271"/>
                <a:satOff val="-8710"/>
                <a:lumOff val="-5883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3480" tIns="123480" rIns="72360" bIns="12312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66"/>
                </a:spcAft>
                <a:tabLst>
                  <a:tab pos="0" algn="l"/>
                </a:tabLst>
              </a:pPr>
              <a:r>
                <a:rPr lang="en-US" sz="19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It is the computerized system of reserving the seats of train seats in advance.</a:t>
              </a:r>
              <a:endParaRPr lang="en-IN" sz="1900" b="0" strike="noStrike" spc="-1">
                <a:latin typeface="Arial"/>
              </a:endParaRPr>
            </a:p>
          </p:txBody>
        </p:sp>
        <p:sp>
          <p:nvSpPr>
            <p:cNvPr id="95" name="Rectangle: Rounded Corners 94"/>
            <p:cNvSpPr/>
            <p:nvPr/>
          </p:nvSpPr>
          <p:spPr>
            <a:xfrm>
              <a:off x="4997160" y="4013280"/>
              <a:ext cx="6448680" cy="104436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hueOff val="-5068907"/>
                <a:satOff val="-13064"/>
                <a:lumOff val="-8824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3480" tIns="123480" rIns="72360" bIns="12312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66"/>
                </a:spcAft>
                <a:tabLst>
                  <a:tab pos="0" algn="l"/>
                </a:tabLst>
              </a:pPr>
              <a:r>
                <a:rPr lang="en-US" sz="19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 It is mainly used for a long route.</a:t>
              </a:r>
              <a:r>
                <a:rPr lang="en-US" sz="19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 </a:t>
              </a:r>
              <a:endParaRPr lang="en-IN" sz="1900" b="0" strike="noStrike" spc="-1">
                <a:latin typeface="Arial"/>
              </a:endParaRPr>
            </a:p>
          </p:txBody>
        </p:sp>
        <p:sp>
          <p:nvSpPr>
            <p:cNvPr id="96" name="Rectangle: Rounded Corners 95"/>
            <p:cNvSpPr/>
            <p:nvPr/>
          </p:nvSpPr>
          <p:spPr>
            <a:xfrm>
              <a:off x="4997160" y="5113080"/>
              <a:ext cx="6448680" cy="104436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hueOff val="-6758543"/>
                <a:satOff val="-17419"/>
                <a:lumOff val="-11765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3480" tIns="123480" rIns="72360" bIns="12312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66"/>
                </a:spcAft>
                <a:tabLst>
                  <a:tab pos="0" algn="l"/>
                </a:tabLst>
              </a:pPr>
              <a:r>
                <a:rPr lang="en-US" sz="19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Online reservation has made the process for the reservation of seats very much easier than ever before. </a:t>
              </a:r>
              <a:endParaRPr lang="en-IN" sz="1900" b="0" strike="noStrike" spc="-1">
                <a:latin typeface="Arial"/>
              </a:endParaRPr>
            </a:p>
          </p:txBody>
        </p:sp>
      </p:grpSp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0" y="0"/>
            <a:ext cx="3323160" cy="137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7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Freeform 45"/>
          <p:cNvSpPr/>
          <p:nvPr/>
        </p:nvSpPr>
        <p:spPr>
          <a:xfrm>
            <a:off x="409680" y="1022400"/>
            <a:ext cx="708480" cy="2094480"/>
          </a:xfrm>
          <a:custGeom>
            <a:avLst/>
            <a:gdLst/>
            <a:ahLst/>
            <a:cxnLst/>
            <a:rect l="l" t="t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Freeform 46"/>
          <p:cNvSpPr/>
          <p:nvPr/>
        </p:nvSpPr>
        <p:spPr>
          <a:xfrm>
            <a:off x="409680" y="837720"/>
            <a:ext cx="402120" cy="1704240"/>
          </a:xfrm>
          <a:custGeom>
            <a:avLst/>
            <a:gdLst/>
            <a:ahLst/>
            <a:cxnLst/>
            <a:rect l="l" t="t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Freeform 47"/>
          <p:cNvSpPr/>
          <p:nvPr/>
        </p:nvSpPr>
        <p:spPr>
          <a:xfrm>
            <a:off x="644760" y="640800"/>
            <a:ext cx="167040" cy="1712160"/>
          </a:xfrm>
          <a:custGeom>
            <a:avLst/>
            <a:gdLst/>
            <a:ahLst/>
            <a:cxnLst/>
            <a:rect l="l" t="t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Freeform 44"/>
          <p:cNvSpPr/>
          <p:nvPr/>
        </p:nvSpPr>
        <p:spPr>
          <a:xfrm>
            <a:off x="11223360" y="635760"/>
            <a:ext cx="327600" cy="1741320"/>
          </a:xfrm>
          <a:custGeom>
            <a:avLst/>
            <a:gdLst/>
            <a:ahLst/>
            <a:cxnLst/>
            <a:rect l="l" t="t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Rectangle 17"/>
          <p:cNvSpPr/>
          <p:nvPr/>
        </p:nvSpPr>
        <p:spPr>
          <a:xfrm>
            <a:off x="644040" y="635760"/>
            <a:ext cx="10906920" cy="15404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Title 1"/>
          <p:cNvSpPr/>
          <p:nvPr/>
        </p:nvSpPr>
        <p:spPr>
          <a:xfrm>
            <a:off x="958680" y="800280"/>
            <a:ext cx="10263600" cy="12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Imes"/>
                <a:ea typeface="DejaVu Sans"/>
              </a:rPr>
              <a:t>Software and Hardware Requirements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05" name="Content Placeholder 2"/>
          <p:cNvSpPr/>
          <p:nvPr/>
        </p:nvSpPr>
        <p:spPr>
          <a:xfrm>
            <a:off x="1367640" y="2346840"/>
            <a:ext cx="9707760" cy="447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Software Requirements:-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          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HTML, CSS, JavaScript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          2. Visual studio Code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          3. JDK 1.8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          4. Tomcat 8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          5. MySQL Workbench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Hardware Requirements:-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          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Processor i5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          2. Hard Disk 4 GB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          3. RAM 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16.0 GB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           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8868240" y="5486400"/>
            <a:ext cx="3323160" cy="137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8"/>
          <p:cNvSpPr/>
          <p:nvPr/>
        </p:nvSpPr>
        <p:spPr>
          <a:xfrm>
            <a:off x="0" y="0"/>
            <a:ext cx="4057920" cy="68569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itle 1"/>
          <p:cNvSpPr/>
          <p:nvPr/>
        </p:nvSpPr>
        <p:spPr>
          <a:xfrm>
            <a:off x="838080" y="1412640"/>
            <a:ext cx="2898000" cy="436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SnapShots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09" name="Content Placeholder 2"/>
          <p:cNvSpPr/>
          <p:nvPr/>
        </p:nvSpPr>
        <p:spPr>
          <a:xfrm>
            <a:off x="4380840" y="147240"/>
            <a:ext cx="7351200" cy="56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Admin Login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10" name="Straight Connector 10"/>
          <p:cNvSpPr/>
          <p:nvPr/>
        </p:nvSpPr>
        <p:spPr>
          <a:xfrm>
            <a:off x="8129520" y="1412280"/>
            <a:ext cx="360" cy="365760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8868240" y="0"/>
            <a:ext cx="3323160" cy="137052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111"/>
          <p:cNvPicPr/>
          <p:nvPr/>
        </p:nvPicPr>
        <p:blipFill>
          <a:blip r:embed="rId3"/>
          <a:stretch/>
        </p:blipFill>
        <p:spPr>
          <a:xfrm>
            <a:off x="4244400" y="1440000"/>
            <a:ext cx="7815600" cy="3464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4"/>
          <p:cNvSpPr/>
          <p:nvPr/>
        </p:nvSpPr>
        <p:spPr>
          <a:xfrm>
            <a:off x="0" y="0"/>
            <a:ext cx="4057920" cy="68569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itle 1"/>
          <p:cNvSpPr/>
          <p:nvPr/>
        </p:nvSpPr>
        <p:spPr>
          <a:xfrm>
            <a:off x="608040" y="1311840"/>
            <a:ext cx="3128040" cy="44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Register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15" name="Content Placeholder 2"/>
          <p:cNvSpPr/>
          <p:nvPr/>
        </p:nvSpPr>
        <p:spPr>
          <a:xfrm>
            <a:off x="4380840" y="147240"/>
            <a:ext cx="7351200" cy="56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16" name="Straight Connector 10"/>
          <p:cNvSpPr/>
          <p:nvPr/>
        </p:nvSpPr>
        <p:spPr>
          <a:xfrm>
            <a:off x="8129520" y="1412280"/>
            <a:ext cx="360" cy="365760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Picture 15"/>
          <p:cNvPicPr/>
          <p:nvPr/>
        </p:nvPicPr>
        <p:blipFill>
          <a:blip r:embed="rId2"/>
          <a:stretch/>
        </p:blipFill>
        <p:spPr>
          <a:xfrm>
            <a:off x="4120560" y="1307520"/>
            <a:ext cx="7889040" cy="45579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/>
          <p:cNvPicPr/>
          <p:nvPr/>
        </p:nvPicPr>
        <p:blipFill>
          <a:blip r:embed="rId3"/>
          <a:stretch/>
        </p:blipFill>
        <p:spPr>
          <a:xfrm>
            <a:off x="96120" y="5400000"/>
            <a:ext cx="3323160" cy="137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9"/>
          <p:cNvSpPr/>
          <p:nvPr/>
        </p:nvSpPr>
        <p:spPr>
          <a:xfrm>
            <a:off x="0" y="0"/>
            <a:ext cx="4057920" cy="68569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itle 1"/>
          <p:cNvSpPr/>
          <p:nvPr/>
        </p:nvSpPr>
        <p:spPr>
          <a:xfrm>
            <a:off x="608040" y="1311840"/>
            <a:ext cx="3128040" cy="44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Home Page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21" name="Content Placeholder 2"/>
          <p:cNvSpPr/>
          <p:nvPr/>
        </p:nvSpPr>
        <p:spPr>
          <a:xfrm>
            <a:off x="4380840" y="147240"/>
            <a:ext cx="7351200" cy="56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22" name="Straight Connector 25"/>
          <p:cNvSpPr/>
          <p:nvPr/>
        </p:nvSpPr>
        <p:spPr>
          <a:xfrm>
            <a:off x="8129520" y="1412280"/>
            <a:ext cx="360" cy="365760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28"/>
          <p:cNvSpPr/>
          <p:nvPr/>
        </p:nvSpPr>
        <p:spPr>
          <a:xfrm>
            <a:off x="4724280" y="3200400"/>
            <a:ext cx="2742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4" name="TextBox 29"/>
          <p:cNvSpPr/>
          <p:nvPr/>
        </p:nvSpPr>
        <p:spPr>
          <a:xfrm>
            <a:off x="4867200" y="3343320"/>
            <a:ext cx="2742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96120" y="5400000"/>
            <a:ext cx="3323160" cy="1370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125"/>
          <p:cNvPicPr/>
          <p:nvPr/>
        </p:nvPicPr>
        <p:blipFill>
          <a:blip r:embed="rId3"/>
          <a:stretch/>
        </p:blipFill>
        <p:spPr>
          <a:xfrm>
            <a:off x="4057920" y="1440000"/>
            <a:ext cx="8176320" cy="386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4"/>
          <p:cNvSpPr/>
          <p:nvPr/>
        </p:nvSpPr>
        <p:spPr>
          <a:xfrm>
            <a:off x="0" y="0"/>
            <a:ext cx="4057920" cy="68569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itle 1"/>
          <p:cNvSpPr/>
          <p:nvPr/>
        </p:nvSpPr>
        <p:spPr>
          <a:xfrm>
            <a:off x="608040" y="1311840"/>
            <a:ext cx="3128040" cy="44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Train Information and Booking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29" name="Content Placeholder 2"/>
          <p:cNvSpPr/>
          <p:nvPr/>
        </p:nvSpPr>
        <p:spPr>
          <a:xfrm>
            <a:off x="4380840" y="147240"/>
            <a:ext cx="7351200" cy="56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30" name="Straight Connector 10"/>
          <p:cNvSpPr/>
          <p:nvPr/>
        </p:nvSpPr>
        <p:spPr>
          <a:xfrm>
            <a:off x="8129520" y="1412280"/>
            <a:ext cx="360" cy="365760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16"/>
          <p:cNvPicPr/>
          <p:nvPr/>
        </p:nvPicPr>
        <p:blipFill>
          <a:blip r:embed="rId2"/>
          <a:stretch/>
        </p:blipFill>
        <p:spPr>
          <a:xfrm>
            <a:off x="4336200" y="245520"/>
            <a:ext cx="7630560" cy="553212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tretch/>
        </p:blipFill>
        <p:spPr>
          <a:xfrm>
            <a:off x="96120" y="5400000"/>
            <a:ext cx="3323160" cy="137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4"/>
          <p:cNvSpPr/>
          <p:nvPr/>
        </p:nvSpPr>
        <p:spPr>
          <a:xfrm>
            <a:off x="0" y="0"/>
            <a:ext cx="4057920" cy="68569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Title 1"/>
          <p:cNvSpPr/>
          <p:nvPr/>
        </p:nvSpPr>
        <p:spPr>
          <a:xfrm>
            <a:off x="608040" y="1311840"/>
            <a:ext cx="3128040" cy="44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PNR Enquiry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35" name="Content Placeholder 2"/>
          <p:cNvSpPr/>
          <p:nvPr/>
        </p:nvSpPr>
        <p:spPr>
          <a:xfrm>
            <a:off x="4380840" y="147240"/>
            <a:ext cx="7351200" cy="56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36" name="Straight Connector 10"/>
          <p:cNvSpPr/>
          <p:nvPr/>
        </p:nvSpPr>
        <p:spPr>
          <a:xfrm>
            <a:off x="8129520" y="1412280"/>
            <a:ext cx="360" cy="365760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Box 13"/>
          <p:cNvSpPr/>
          <p:nvPr/>
        </p:nvSpPr>
        <p:spPr>
          <a:xfrm>
            <a:off x="4724280" y="3200400"/>
            <a:ext cx="2742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38" name="Picture 15"/>
          <p:cNvPicPr/>
          <p:nvPr/>
        </p:nvPicPr>
        <p:blipFill>
          <a:blip r:embed="rId2"/>
          <a:stretch/>
        </p:blipFill>
        <p:spPr>
          <a:xfrm>
            <a:off x="4365000" y="764280"/>
            <a:ext cx="7544160" cy="511272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138"/>
          <p:cNvPicPr/>
          <p:nvPr/>
        </p:nvPicPr>
        <p:blipFill>
          <a:blip r:embed="rId3"/>
          <a:stretch/>
        </p:blipFill>
        <p:spPr>
          <a:xfrm>
            <a:off x="96120" y="5400000"/>
            <a:ext cx="3323160" cy="137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0</Words>
  <Application>Microsoft Office PowerPoint</Application>
  <PresentationFormat>Widescreen</PresentationFormat>
  <Paragraphs>0</Paragraphs>
  <Slides>14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504</cp:revision>
  <dcterms:created xsi:type="dcterms:W3CDTF">2022-01-27T04:39:46Z</dcterms:created>
  <dcterms:modified xsi:type="dcterms:W3CDTF">2022-02-09T05:10:11Z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