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57" r:id="rId12"/>
    <p:sldId id="258" r:id="rId13"/>
    <p:sldId id="259" r:id="rId14"/>
    <p:sldId id="260" r:id="rId11"/>
    <p:sldId id="261" r:id="rId10"/>
    <p:sldId id="262" r:id="rId9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5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" Type="http://schemas.openxmlformats.org/officeDocument/2006/relationships/customXml" Target="../customXml/item2.xml"/><Relationship Id="rId20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8" Type="http://schemas.openxmlformats.org/officeDocument/2006/relationships/slide" Target="slides/slide8.xml"/><Relationship Id="rId9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Student Name-College Name-Department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Students often face challenges in organizing study schedules and tracking academic tasks.</a:t>
            </a:r>
          </a:p>
          <a:p>
            <a:r>
              <a:t>This planner helps users create, view, and manage study goals with reminders and visual timelines.</a:t>
            </a:r>
          </a:p>
          <a:p>
            <a:r>
              <a:t>The goal is to boost productivity and time management.</a:t>
            </a:r>
          </a:p>
          <a:p>
            <a:r>
              <a:t>Tasks and progress can be saved locally.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Development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 Technologies:</a:t>
            </a:r>
          </a:p>
          <a:p>
            <a:r>
              <a:t> - HTML5: Structure of the webpage</a:t>
            </a:r>
          </a:p>
          <a:p>
            <a:r>
              <a:t> - CSS3: Styling and responsive layouts</a:t>
            </a:r>
          </a:p>
          <a:p>
            <a:r>
              <a:t> - JavaScript: Dynamic interactivity and local storage</a:t>
            </a:r>
          </a:p>
          <a:p/>
          <a:p>
            <a:r>
              <a:t>Design Approach:</a:t>
            </a:r>
          </a:p>
          <a:p>
            <a:r>
              <a:t> - Simple, clean, and user-friendly interface</a:t>
            </a:r>
          </a:p>
          <a:p>
            <a:r>
              <a:t> - Visual timeline to track upcoming tasks</a:t>
            </a:r>
          </a:p>
          <a:p>
            <a:r>
              <a:t> - Mobile-responsive design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Algorithm:</a:t>
            </a:r>
          </a:p>
          <a:p>
            <a:r>
              <a:t>1. Task Creation: Add title, description, due date, priority, and reminder.</a:t>
            </a:r>
          </a:p>
          <a:p>
            <a:r>
              <a:t>2. Local Storage: Save and retrieve tasks locally in browser.</a:t>
            </a:r>
          </a:p>
          <a:p>
            <a:r>
              <a:t>3. Task Management: Edit, delete, and mark tasks as completed.</a:t>
            </a:r>
          </a:p>
          <a:p>
            <a:r>
              <a:t>4. Timeline &amp; Progress: Show upcoming tasks visually and track completion.</a:t>
            </a:r>
          </a:p>
          <a:p>
            <a:r>
              <a:t>5. Notifications: Provide reminders via browser alerts.</a:t>
            </a:r>
          </a:p>
          <a:p/>
          <a:p>
            <a:r>
              <a:t>Deployment:</a:t>
            </a:r>
          </a:p>
          <a:p>
            <a:r>
              <a:t> - Host on GitHub Pages / Netlify for free and easy access.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Successfully created a Smart Study Planner tool.</a:t>
            </a:r>
          </a:p>
          <a:p>
            <a:r>
              <a:t>• Features: Task management, reminders, visual timeline, and progress tracking.</a:t>
            </a:r>
          </a:p>
          <a:p>
            <a:r>
              <a:t>• Data persistence through browser localStorage.</a:t>
            </a:r>
          </a:p>
          <a:p/>
          <a:p>
            <a:r>
              <a:t>Output: Attach screenshots of the interface and functionalities.</a:t>
            </a:r>
          </a:p>
          <a:p>
            <a:r>
              <a:t>GitHub Link: https://github.com/ (add your repo link)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Smart Study Planner provides a productivity tool for students.</a:t>
            </a:r>
          </a:p>
          <a:p>
            <a:r>
              <a:t>It simplifies time management and helps in tracking academic progress.</a:t>
            </a:r>
          </a:p>
          <a:p>
            <a:r>
              <a:t>It eliminates the need for third-party apps by providing an easy browser-based solution.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backend integration (Python/Flask, Django) for cloud storage.</a:t>
            </a:r>
          </a:p>
          <a:p>
            <a:r>
              <a:t>• Multi-device synchronization.</a:t>
            </a:r>
          </a:p>
          <a:p>
            <a:r>
              <a:t>• Calendar view and drag-drop scheduling.</a:t>
            </a:r>
          </a:p>
          <a:p>
            <a:r>
              <a:t>• AI-based task prioritization and study recommendations.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Mozilla Developer Network (MDN) – HTML, CSS, JavaScript docs</a:t>
            </a:r>
          </a:p>
          <a:p>
            <a:r>
              <a:t>• W3Schools – JavaScript Local Storage</a:t>
            </a:r>
          </a:p>
          <a:p>
            <a:r>
              <a:t>• Bootstrap v5.3 Documentation</a:t>
            </a:r>
          </a:p>
          <a:p>
            <a:r>
              <a:t>• Relevant research on student productivity tools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36</TotalTime>
  <Words>335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Nanthini Mohan</cp:lastModifiedBy>
  <cp:revision>45</cp:revision>
  <dcterms:created xsi:type="dcterms:W3CDTF">2021-05-26T16:50:10Z</dcterms:created>
  <dcterms:modified xsi:type="dcterms:W3CDTF">2025-09-18T13:16:23Z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