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146847056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introduction/" TargetMode="External"/><Relationship Id="rId2" Type="http://schemas.openxmlformats.org/officeDocument/2006/relationships/hyperlink" Target="https://github.com/NanthiniMoha/TNSDC-FWD-DIGITAL_PORTFOL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Student Name-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Y.NagaraniCollege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Name - JYOTHISHMATHI INSTITUTE OF TECHNOLOGY AND SCIENCE Department -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305435" indent="-305435"/>
            <a:r>
              <a:rPr lang="en-IN" sz="2400" dirty="0">
                <a:hlinkClick r:id="rId2"/>
              </a:rPr>
              <a:t>NanthiniMoha/TNSDC-FWD-DIGITAL_PORTFOLIO</a:t>
            </a:r>
            <a:endParaRPr lang="en-IN" sz="2400" dirty="0"/>
          </a:p>
          <a:p>
            <a:pPr marL="305435" indent="-305435"/>
            <a:r>
              <a:rPr lang="en-US" sz="2400" dirty="0">
                <a:hlinkClick r:id="rId3"/>
              </a:rPr>
              <a:t>Get started with Bootstrap · Bootstrap v5.3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dirty="0"/>
              <a:t>smart study planner </a:t>
            </a:r>
            <a:r>
              <a:rPr lang="en-US" dirty="0" err="1"/>
              <a:t>projrct</a:t>
            </a:r>
            <a:r>
              <a:rPr lang="en-US" dirty="0"/>
              <a:t>:- problem statement:- students often face challenges in organizing study schedules and tracking academic </a:t>
            </a:r>
            <a:r>
              <a:rPr lang="en-US" dirty="0" err="1"/>
              <a:t>taasks</a:t>
            </a:r>
            <a:r>
              <a:rPr lang="en-US" dirty="0"/>
              <a:t> .this planner helps users </a:t>
            </a:r>
            <a:r>
              <a:rPr lang="en-US" dirty="0" err="1"/>
              <a:t>create,view,and</a:t>
            </a:r>
            <a:r>
              <a:rPr lang="en-US" dirty="0"/>
              <a:t> manage study goals with remainders and visual timelines . The goal is to boost productivity and time management .Tasks and progress can be saved locally Tools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45402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F40A5-7DB6-9E97-933E-920BE1F0C27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1596" y="2469449"/>
            <a:ext cx="1186040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8387C5-4D62-55B6-8845-B76CCCC5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96" y="1635043"/>
            <a:ext cx="137298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struggle to organize study schedules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in tracking academic tasks and deadlines.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reminders for upcoming tasks reduces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Absence of visual timelines makes progress tracking harder.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simple, browser-based tool to manage study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 and progress should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31551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CD605-BDCC-F000-C0BD-8A9B563E877E}"/>
              </a:ext>
            </a:extLst>
          </p:cNvPr>
          <p:cNvSpPr txBox="1"/>
          <p:nvPr/>
        </p:nvSpPr>
        <p:spPr>
          <a:xfrm>
            <a:off x="467360" y="1788160"/>
            <a:ext cx="86766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HTML5</a:t>
            </a:r>
            <a:r>
              <a:rPr lang="en-IN" dirty="0"/>
              <a:t> → Structure of the web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CSS3</a:t>
            </a:r>
            <a:r>
              <a:rPr lang="en-IN" dirty="0"/>
              <a:t> → Styling, layout, and responsive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JavaScript</a:t>
            </a:r>
            <a:r>
              <a:rPr lang="en-IN" dirty="0"/>
              <a:t> → Dynamic interactivity &amp; </a:t>
            </a:r>
            <a:r>
              <a:rPr lang="en-IN" dirty="0" err="1"/>
              <a:t>localStorage</a:t>
            </a:r>
            <a:r>
              <a:rPr lang="en-IN" dirty="0"/>
              <a:t> for saving tasks</a:t>
            </a:r>
          </a:p>
          <a:p>
            <a:pPr>
              <a:buNone/>
            </a:pPr>
            <a:r>
              <a:rPr lang="en-IN" b="1" dirty="0"/>
              <a:t>Design Approach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Simple and user-friendly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Visual timelines for tracking upcoming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Reminders for better time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Mobile-responsive design for accessibility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Lightweight (runs fully in browser, no server needed)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3155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729E6-5631-D073-CB98-B3D04AE852F4}"/>
              </a:ext>
            </a:extLst>
          </p:cNvPr>
          <p:cNvSpPr txBox="1"/>
          <p:nvPr/>
        </p:nvSpPr>
        <p:spPr>
          <a:xfrm>
            <a:off x="765923" y="1442720"/>
            <a:ext cx="8378077" cy="4663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Task Creation</a:t>
            </a:r>
            <a:r>
              <a:rPr lang="en-US" dirty="0"/>
              <a:t> – User inputs task details (title, description, due date, priority, reminder).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Storage</a:t>
            </a:r>
            <a:r>
              <a:rPr lang="en-US" dirty="0"/>
              <a:t> – Tasks are stored and retrieved using browser </a:t>
            </a:r>
            <a:r>
              <a:rPr lang="en-US" b="1" dirty="0" err="1"/>
              <a:t>localStorage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Task Management</a:t>
            </a:r>
            <a:r>
              <a:rPr lang="en-US" dirty="0"/>
              <a:t> – Users can edit, delete, and mark tasks as completed.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Reminder System</a:t>
            </a:r>
            <a:r>
              <a:rPr lang="en-US" dirty="0"/>
              <a:t> – Alerts/notifications are triggered before the due time.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Timeline &amp; Progress Tracking</a:t>
            </a:r>
            <a:r>
              <a:rPr lang="en-US" dirty="0"/>
              <a:t> – Visual timelines display upcoming tasks and overall progress.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Filtering &amp; Sorting</a:t>
            </a:r>
            <a:r>
              <a:rPr lang="en-US" dirty="0"/>
              <a:t> – Tasks can be filtered (active/done) and sorted (due date/priority).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Host the project on </a:t>
            </a:r>
            <a:r>
              <a:rPr lang="en-US" b="1" dirty="0"/>
              <a:t>GitHub Pages</a:t>
            </a:r>
            <a:r>
              <a:rPr lang="en-US" dirty="0"/>
              <a:t> or </a:t>
            </a:r>
            <a:r>
              <a:rPr lang="en-US" b="1" dirty="0"/>
              <a:t>Netlify</a:t>
            </a:r>
            <a:r>
              <a:rPr lang="en-US" dirty="0"/>
              <a:t> for free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Runs fully in the browser (no backend required).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across devices with responsive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sharing by just providing the project link.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BFC69A-77D0-AF82-EE9E-E23D18FB3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318" y="1301751"/>
            <a:ext cx="7303247" cy="387985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45402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B7A6B-1F8B-7D7F-5C9E-74331E58150F}"/>
              </a:ext>
            </a:extLst>
          </p:cNvPr>
          <p:cNvSpPr txBox="1"/>
          <p:nvPr/>
        </p:nvSpPr>
        <p:spPr>
          <a:xfrm>
            <a:off x="581192" y="1166843"/>
            <a:ext cx="85628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Smart Study Planner</a:t>
            </a:r>
            <a:r>
              <a:rPr lang="en-US" dirty="0"/>
              <a:t> project provides a simple yet effective solution for students to organize their study schedules, track academic tasks, and manage their time efficiently. By using </a:t>
            </a:r>
            <a:r>
              <a:rPr lang="en-US" b="1" dirty="0"/>
              <a:t>HTML, CSS, and JavaScript</a:t>
            </a:r>
            <a:r>
              <a:rPr lang="en-US" dirty="0"/>
              <a:t>, the planner offers a responsive and interactive interface where users can add, view, and manage tasks in real-time without requiring external dependencies.</a:t>
            </a:r>
          </a:p>
          <a:p>
            <a:pPr>
              <a:buNone/>
            </a:pPr>
            <a:r>
              <a:rPr lang="en-US" dirty="0"/>
              <a:t>This project enhances </a:t>
            </a:r>
            <a:r>
              <a:rPr lang="en-US" b="1" dirty="0"/>
              <a:t>productivity, time management, and self-discipline</a:t>
            </a:r>
            <a:r>
              <a:rPr lang="en-US" dirty="0"/>
              <a:t> by allowing students to set reminders, monitor progress, and visualize study goals. It demonstrates the practical application of </a:t>
            </a:r>
            <a:r>
              <a:rPr lang="en-US" b="1" dirty="0"/>
              <a:t>front-end web technologies</a:t>
            </a:r>
            <a:r>
              <a:rPr lang="en-US" dirty="0"/>
              <a:t> in solving real-life problems and can be further extended with features like cloud storage, notifications, or AI-based suggestions.</a:t>
            </a:r>
          </a:p>
          <a:p>
            <a:pPr>
              <a:buNone/>
            </a:pPr>
            <a:r>
              <a:rPr lang="en-US" dirty="0"/>
              <a:t>In short, the Smart Study Planner is not only a </a:t>
            </a:r>
            <a:r>
              <a:rPr lang="en-US" b="1" dirty="0"/>
              <a:t>useful academic tool</a:t>
            </a:r>
            <a:r>
              <a:rPr lang="en-US" dirty="0"/>
              <a:t> but also a </a:t>
            </a:r>
            <a:r>
              <a:rPr lang="en-US" b="1" dirty="0"/>
              <a:t>valuable learning project</a:t>
            </a:r>
            <a:r>
              <a:rPr lang="en-US" dirty="0"/>
              <a:t> for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38D3-85DB-0FB0-BE28-5CB85DB8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4890-87E6-39C8-698B-268BC3217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5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54EE-D289-5D7A-8B46-4A80959B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6CC5-6C99-0F5B-F7FC-D753DD16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2240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68</TotalTime>
  <Words>533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vallampatlanithya@gmail.com</cp:lastModifiedBy>
  <cp:revision>48</cp:revision>
  <dcterms:created xsi:type="dcterms:W3CDTF">2021-05-26T16:50:10Z</dcterms:created>
  <dcterms:modified xsi:type="dcterms:W3CDTF">2025-09-27T09:13:59Z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