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businesses lack an easy-to-use online platform to display their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e-commerce solutions are often too complex and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visually appealing, and easy-to-manage product gallery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allow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to browse, filter, and view details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products interactively.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5</a:t>
            </a:r>
            <a:endParaRPr lang="en-US" dirty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https://github.com/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online presence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small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dependency on complex e-commerce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and interactive customer experience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3"/>
            <a:ext cx="63562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backend integration (Node.js) for order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for inventory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product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3"/>
              </a:rPr>
              <a:t>Get started with Bootstrap · Bootstrap v5.3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</TotalTime>
  <Words>335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Nanthini Mohan</cp:lastModifiedBy>
  <cp:revision>45</cp:revision>
  <dcterms:created xsi:type="dcterms:W3CDTF">2021-05-26T16:50:10Z</dcterms:created>
  <dcterms:modified xsi:type="dcterms:W3CDTF">2025-09-18T13:16:23Z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