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9" r:id="rId5"/>
    <p:sldId id="260" r:id="rId6"/>
    <p:sldId id="26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webstack-academy/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9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webstackacademy/" TargetMode="External"/><Relationship Id="rId11" Type="http://schemas.openxmlformats.org/officeDocument/2006/relationships/image" Target="../media/image11.jpg"/><Relationship Id="rId5" Type="http://schemas.openxmlformats.org/officeDocument/2006/relationships/image" Target="../media/image8.png"/><Relationship Id="rId10" Type="http://schemas.openxmlformats.org/officeDocument/2006/relationships/hyperlink" Target="http://slideshare.net/WebStackAcademy" TargetMode="External"/><Relationship Id="rId4" Type="http://schemas.openxmlformats.org/officeDocument/2006/relationships/hyperlink" Target="https://twitter.com/WebStackAcademy" TargetMode="Externa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940800" y="543501"/>
            <a:ext cx="3251200" cy="573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" y="3337030"/>
            <a:ext cx="5258148" cy="3554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97001"/>
            <a:ext cx="6299200" cy="11176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514600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51500"/>
            <a:ext cx="4740000" cy="4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1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1484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07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2616200"/>
            <a:ext cx="6299200" cy="1117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3733799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1" y="381003"/>
            <a:ext cx="3657599" cy="52369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80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48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753600" y="482600"/>
            <a:ext cx="2438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67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3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06600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800" y="3416127"/>
            <a:ext cx="11074400" cy="711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392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5" y="1939287"/>
            <a:ext cx="1828800" cy="15232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06400" y="6172200"/>
            <a:ext cx="3048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1" y="4613406"/>
            <a:ext cx="2844799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WebStack Academy 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#83, Farah Towers, 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1st Floor, MG Road,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Bangalore – 560001</a:t>
            </a:r>
          </a:p>
          <a:p>
            <a:pPr rtl="0"/>
            <a:endParaRPr lang="en-GB" sz="16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M:</a:t>
            </a:r>
            <a:r>
              <a:rPr lang="en-GB" sz="16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+91-809 555 7332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E:  training@webstackacademy.com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87" y="5097317"/>
            <a:ext cx="1038083" cy="1013367"/>
          </a:xfrm>
          <a:prstGeom prst="rect">
            <a:avLst/>
          </a:prstGeom>
        </p:spPr>
      </p:pic>
      <p:pic>
        <p:nvPicPr>
          <p:cNvPr id="3" name="Picture 2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01" y="5054601"/>
            <a:ext cx="1140617" cy="1140617"/>
          </a:xfrm>
          <a:prstGeom prst="rect">
            <a:avLst/>
          </a:prstGeom>
        </p:spPr>
      </p:pic>
      <p:pic>
        <p:nvPicPr>
          <p:cNvPr id="4" name="Picture 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69" y="5215012"/>
            <a:ext cx="838467" cy="838467"/>
          </a:xfrm>
          <a:prstGeom prst="rect">
            <a:avLst/>
          </a:prstGeom>
        </p:spPr>
      </p:pic>
      <p:pic>
        <p:nvPicPr>
          <p:cNvPr id="5" name="Picture 4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89" y="5139133"/>
            <a:ext cx="2836644" cy="971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3953912" y="4603195"/>
            <a:ext cx="631492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latin typeface="Roboto" panose="02000000000000000000"/>
              </a:rPr>
              <a:t>WSA in Social Media: </a:t>
            </a:r>
            <a:endParaRPr lang="en-US" sz="2133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167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1051500"/>
            <a:ext cx="2160000" cy="4755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001" y="1397001"/>
            <a:ext cx="10587567" cy="14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lnSpc>
                <a:spcPct val="101000"/>
              </a:lnSpc>
              <a:spcAft>
                <a:spcPts val="10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FFFFFF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101000"/>
              </a:lnSpc>
              <a:spcAft>
                <a:spcPts val="6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101000"/>
              </a:lnSpc>
              <a:spcAft>
                <a:spcPts val="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101000"/>
              </a:lnSpc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9pPr>
          </a:lstStyle>
          <a:p>
            <a:pPr defTabSz="1219170">
              <a:lnSpc>
                <a:spcPct val="100000"/>
              </a:lnSpc>
              <a:spcAft>
                <a:spcPct val="0"/>
              </a:spcAft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</a:pPr>
            <a:r>
              <a:rPr lang="en-US" altLang="en-US" sz="3200" b="1" dirty="0" smtClean="0">
                <a:solidFill>
                  <a:srgbClr val="7B2E92"/>
                </a:solidFill>
                <a:latin typeface="Calibri" panose="020F0502020204030204" pitchFamily="34" charset="0"/>
              </a:rPr>
              <a:t>Social-Network Authentication</a:t>
            </a:r>
            <a:endParaRPr lang="en-US" altLang="en-US" sz="3200" b="1" dirty="0">
              <a:solidFill>
                <a:srgbClr val="7B2E92"/>
              </a:solidFill>
              <a:latin typeface="Calibri" panose="020F0502020204030204" pitchFamily="34" charset="0"/>
            </a:endParaRPr>
          </a:p>
          <a:p>
            <a:pPr defTabSz="1219170">
              <a:lnSpc>
                <a:spcPct val="100000"/>
              </a:lnSpc>
              <a:spcAft>
                <a:spcPct val="0"/>
              </a:spcAft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</a:pPr>
            <a:r>
              <a:rPr lang="en-US" altLang="en-US" sz="2933" b="1" dirty="0">
                <a:solidFill>
                  <a:srgbClr val="DB0962"/>
                </a:solidFill>
                <a:latin typeface="Calibri" panose="020F0502020204030204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1073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71524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41462"/>
            <a:ext cx="11138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are going to authenticate to Facebook using Firebase. Follow the steps: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1: </a:t>
            </a:r>
            <a:r>
              <a:rPr lang="en-US" sz="2000" dirty="0" smtClean="0"/>
              <a:t>Open the Facebook Developer Page and login with your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account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2: </a:t>
            </a:r>
            <a:r>
              <a:rPr lang="en-US" sz="2000" dirty="0" smtClean="0"/>
              <a:t>Once the login is successful, go to </a:t>
            </a:r>
            <a:r>
              <a:rPr lang="en-US" sz="2000" dirty="0" err="1" smtClean="0"/>
              <a:t>myApps</a:t>
            </a:r>
            <a:r>
              <a:rPr lang="en-US" sz="2000" dirty="0" smtClean="0"/>
              <a:t> as shown in the screenshot and click on create App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2116182"/>
            <a:ext cx="8268790" cy="39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71524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41462"/>
            <a:ext cx="1113878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</a:t>
            </a:r>
            <a:r>
              <a:rPr lang="en-US" sz="2000" b="1" dirty="0">
                <a:solidFill>
                  <a:srgbClr val="7030A0"/>
                </a:solidFill>
              </a:rPr>
              <a:t>3</a:t>
            </a:r>
            <a:r>
              <a:rPr lang="en-US" sz="2000" b="1" dirty="0" smtClean="0">
                <a:solidFill>
                  <a:srgbClr val="7030A0"/>
                </a:solidFill>
              </a:rPr>
              <a:t>: </a:t>
            </a:r>
            <a:r>
              <a:rPr lang="en-US" sz="2000" dirty="0" smtClean="0"/>
              <a:t>Give a name to your app as shown in the screenshot and create App Id: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76" y="1255667"/>
            <a:ext cx="961849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3233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80651"/>
            <a:ext cx="1113878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4: </a:t>
            </a:r>
            <a:r>
              <a:rPr lang="en-US" sz="2000" dirty="0" smtClean="0"/>
              <a:t>Copy App Id and Secret key which you can find in the basic setting of app.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26" y="1217571"/>
            <a:ext cx="9679577" cy="5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3233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80651"/>
            <a:ext cx="111387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5: </a:t>
            </a:r>
            <a:r>
              <a:rPr lang="en-US" sz="2000" dirty="0" smtClean="0"/>
              <a:t>Copy App Id and Secret key which you can find in the basic setting of app.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90" y="1134649"/>
            <a:ext cx="10064408" cy="5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3233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80651"/>
            <a:ext cx="1113878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</a:t>
            </a:r>
            <a:r>
              <a:rPr lang="en-US" sz="2000" b="1" dirty="0" smtClean="0">
                <a:solidFill>
                  <a:srgbClr val="7030A0"/>
                </a:solidFill>
              </a:rPr>
              <a:t>6: </a:t>
            </a:r>
            <a:r>
              <a:rPr lang="en-US" sz="2000" dirty="0" smtClean="0"/>
              <a:t>Paste app id and secret code in your firebase authentication option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7" y="1228316"/>
            <a:ext cx="10010775" cy="471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4325" y="1038225"/>
            <a:ext cx="128206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3233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80651"/>
            <a:ext cx="1113878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</a:t>
            </a:r>
            <a:r>
              <a:rPr lang="en-US" sz="2000" b="1" dirty="0" smtClean="0">
                <a:solidFill>
                  <a:srgbClr val="7030A0"/>
                </a:solidFill>
              </a:rPr>
              <a:t>7</a:t>
            </a:r>
            <a:r>
              <a:rPr lang="en-US" sz="2000" dirty="0" smtClean="0"/>
              <a:t>: Copy URI of firebase project and paste in the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developer’s OAuth setting in product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3" y="1195251"/>
            <a:ext cx="1020156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80480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Facebook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422" y="998663"/>
            <a:ext cx="11138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</a:t>
            </a:r>
            <a:r>
              <a:rPr lang="en-US" sz="2000" b="1" dirty="0" smtClean="0">
                <a:solidFill>
                  <a:srgbClr val="7030A0"/>
                </a:solidFill>
              </a:rPr>
              <a:t>8: </a:t>
            </a:r>
            <a:r>
              <a:rPr lang="en-US" sz="2000" dirty="0" smtClean="0"/>
              <a:t>All the settings </a:t>
            </a:r>
            <a:r>
              <a:rPr lang="en-US" sz="2000" dirty="0" smtClean="0"/>
              <a:t>are completely done now. Next implement the login of Facebook by using the firebase API, similar to Google.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53169" y="2422695"/>
            <a:ext cx="10521046" cy="14642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…………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login()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.afAuth.auth.signInWithRedirect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firebase.auth.FacebookAuthProvider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Social Network Authentication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427667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(Login to my Application with your Social Network Account)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Social Network Authentication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1008334"/>
            <a:ext cx="11133909" cy="3511413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Almost every website which contains a log in option, also contains ways to log in through different social </a:t>
            </a:r>
            <a:r>
              <a:rPr lang="en-US" sz="2000" dirty="0" smtClean="0">
                <a:latin typeface="+mj-lt"/>
              </a:rPr>
              <a:t>networks, like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j-lt"/>
              </a:rPr>
              <a:t>Google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j-lt"/>
              </a:rPr>
              <a:t>Facebook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j-lt"/>
              </a:rPr>
              <a:t>Twitter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j-lt"/>
              </a:rPr>
              <a:t>Instagram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j-lt"/>
              </a:rPr>
              <a:t>Linked In, etc.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Google Authentication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349289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(Login to Website through Google Account)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15" y="-71524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Google Authentication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429" y="541462"/>
            <a:ext cx="10576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are going to authenticate to Google using Firebase. Follow the steps:</a:t>
            </a:r>
          </a:p>
          <a:p>
            <a:pPr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1: </a:t>
            </a:r>
            <a:r>
              <a:rPr lang="en-US" sz="2000" dirty="0" smtClean="0"/>
              <a:t>Enable the Google authentication in your firebase project.</a:t>
            </a:r>
          </a:p>
          <a:p>
            <a:pPr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2: </a:t>
            </a:r>
            <a:r>
              <a:rPr lang="en-US" sz="2000" dirty="0" smtClean="0"/>
              <a:t>Copy the configuration of your firebase project in environments folder.</a:t>
            </a:r>
          </a:p>
          <a:p>
            <a:pPr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3:</a:t>
            </a:r>
            <a:r>
              <a:rPr lang="en-US" sz="2000" b="1" dirty="0" smtClean="0"/>
              <a:t> </a:t>
            </a:r>
            <a:r>
              <a:rPr lang="en-US" sz="2000" dirty="0" smtClean="0"/>
              <a:t>In app.module.ts add the following imports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27310" y="2441264"/>
            <a:ext cx="7921010" cy="39159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AngularFireAuthModule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'@angular/fire/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AngularFireModule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'@angular/fire'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environment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/environments/environment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GoogleComponent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AngularFireModule.initializeApp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environment.firebase,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'angular-fs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AngularFireAuthModule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89" y="1325415"/>
            <a:ext cx="10521046" cy="473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Injectable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firebase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'firebase'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AngularFireAuth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'@angular/fire/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Observable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@Injectable({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GoogleAuthService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user$: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Observable&lt;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firebase.User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afAuth:AngularFireAuth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afAuth.authState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login()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.afAuth.auth.signInWithRedirect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firebase.auth.GoogleAuthProvider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8" y="824377"/>
            <a:ext cx="108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 4: </a:t>
            </a:r>
            <a:r>
              <a:rPr lang="en-US" dirty="0" smtClean="0"/>
              <a:t>Create the service file to send and get response from google server. Write the following code to login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4026"/>
            <a:ext cx="10972800" cy="91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7B2E9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alibri"/>
              </a:rPr>
              <a:t>Google Authentication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680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963" y="1311275"/>
            <a:ext cx="8613871" cy="4954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firebase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'firebase'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AngularFireAuth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'@angular/fire/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GoogleAuthService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'../services/google-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auth.service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@Component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({…})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GoogleComponent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user;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gService:GoogleAuthService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.gService.user$.subscribe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(user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user;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loginGoogle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.gService.login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8" y="824377"/>
            <a:ext cx="108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 </a:t>
            </a:r>
            <a:r>
              <a:rPr lang="en-US" b="1" dirty="0">
                <a:solidFill>
                  <a:srgbClr val="7030A0"/>
                </a:solidFill>
              </a:rPr>
              <a:t>5</a:t>
            </a:r>
            <a:r>
              <a:rPr lang="en-US" b="1" dirty="0" smtClean="0">
                <a:solidFill>
                  <a:srgbClr val="7030A0"/>
                </a:solidFill>
              </a:rPr>
              <a:t>: </a:t>
            </a:r>
            <a:r>
              <a:rPr lang="en-US" dirty="0" smtClean="0"/>
              <a:t>Inject the service in the component and call the login method and get the user details.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4026"/>
            <a:ext cx="10972800" cy="91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7B2E9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alibri"/>
              </a:rPr>
              <a:t>Google Authentication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5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484" y="1502240"/>
            <a:ext cx="4198626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 service write this code: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.afAuth.auth.signOut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872892"/>
            <a:ext cx="108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 from Google: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4026"/>
            <a:ext cx="10972800" cy="91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7B2E9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alibri"/>
              </a:rPr>
              <a:t>Google Authentication</a:t>
            </a: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5963" y="1494155"/>
            <a:ext cx="4198626" cy="11918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 component call the method: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logout()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.gService.logout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31" y="3115350"/>
            <a:ext cx="108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Enabling and disabling the button: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798" y="3698859"/>
            <a:ext cx="8368939" cy="17366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loginGoogle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"!user"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Login With Google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"logout()"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"user"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Logout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Facebook Authentication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349289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(Login to Website through Facebook Account)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384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Droid Sans Fallback</vt:lpstr>
      <vt:lpstr>Roboto</vt:lpstr>
      <vt:lpstr>Times New Roman</vt:lpstr>
      <vt:lpstr>1_Office Theme</vt:lpstr>
      <vt:lpstr>PowerPoint Presentation</vt:lpstr>
      <vt:lpstr>Social Network Authentication</vt:lpstr>
      <vt:lpstr>Social Network Authentication</vt:lpstr>
      <vt:lpstr>Google Authentication</vt:lpstr>
      <vt:lpstr>Google Authentication</vt:lpstr>
      <vt:lpstr>PowerPoint Presentation</vt:lpstr>
      <vt:lpstr>PowerPoint Presentation</vt:lpstr>
      <vt:lpstr>PowerPoint Presentation</vt:lpstr>
      <vt:lpstr>Facebook Authentication</vt:lpstr>
      <vt:lpstr>Facebook Authentication</vt:lpstr>
      <vt:lpstr>Facebook Authentication</vt:lpstr>
      <vt:lpstr>Facebook Authentication</vt:lpstr>
      <vt:lpstr>Facebook Authentication</vt:lpstr>
      <vt:lpstr>Facebook Authentication</vt:lpstr>
      <vt:lpstr>Facebook Authentication</vt:lpstr>
      <vt:lpstr>Facebook Authentication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Nagaratna Harikant</dc:creator>
  <cp:lastModifiedBy>Nagaratna Harikant</cp:lastModifiedBy>
  <cp:revision>107</cp:revision>
  <dcterms:created xsi:type="dcterms:W3CDTF">2019-10-16T04:50:24Z</dcterms:created>
  <dcterms:modified xsi:type="dcterms:W3CDTF">2019-11-13T12:17:30Z</dcterms:modified>
</cp:coreProperties>
</file>