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9" r:id="rId5"/>
    <p:sldId id="260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webstack-academy/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9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webstackacademy/" TargetMode="External"/><Relationship Id="rId11" Type="http://schemas.openxmlformats.org/officeDocument/2006/relationships/image" Target="../media/image11.jpg"/><Relationship Id="rId5" Type="http://schemas.openxmlformats.org/officeDocument/2006/relationships/image" Target="../media/image8.png"/><Relationship Id="rId10" Type="http://schemas.openxmlformats.org/officeDocument/2006/relationships/hyperlink" Target="http://slideshare.net/WebStackAcademy" TargetMode="External"/><Relationship Id="rId4" Type="http://schemas.openxmlformats.org/officeDocument/2006/relationships/hyperlink" Target="https://twitter.com/WebStackAcademy" TargetMode="Externa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940800" y="543501"/>
            <a:ext cx="3251200" cy="573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" y="3337030"/>
            <a:ext cx="5258148" cy="3554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97001"/>
            <a:ext cx="6299200" cy="11176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514600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051500"/>
            <a:ext cx="4740000" cy="4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1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1484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307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2616200"/>
            <a:ext cx="6299200" cy="1117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3733799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1" y="381003"/>
            <a:ext cx="3657599" cy="52369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80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48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753600" y="482600"/>
            <a:ext cx="2438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67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3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06600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800" y="3416127"/>
            <a:ext cx="11074400" cy="711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8392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5" y="1939287"/>
            <a:ext cx="1828800" cy="15232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06400" y="6172200"/>
            <a:ext cx="3048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1" y="4613406"/>
            <a:ext cx="2844799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WebStack Academy 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#83, Farah Towers, 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1st Floor, MG Road,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Bangalore – 560001</a:t>
            </a:r>
          </a:p>
          <a:p>
            <a:pPr rtl="0"/>
            <a:endParaRPr lang="en-GB" sz="16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M:</a:t>
            </a:r>
            <a:r>
              <a:rPr lang="en-GB" sz="1600" b="0" i="0" u="none" strike="noStrik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+91-809 555 7332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E:  training@webstackacademy.com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2" name="Picture 1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87" y="5097317"/>
            <a:ext cx="1038083" cy="1013367"/>
          </a:xfrm>
          <a:prstGeom prst="rect">
            <a:avLst/>
          </a:prstGeom>
        </p:spPr>
      </p:pic>
      <p:pic>
        <p:nvPicPr>
          <p:cNvPr id="3" name="Picture 2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01" y="5054601"/>
            <a:ext cx="1140617" cy="1140617"/>
          </a:xfrm>
          <a:prstGeom prst="rect">
            <a:avLst/>
          </a:prstGeom>
        </p:spPr>
      </p:pic>
      <p:pic>
        <p:nvPicPr>
          <p:cNvPr id="4" name="Picture 3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69" y="5215012"/>
            <a:ext cx="838467" cy="838467"/>
          </a:xfrm>
          <a:prstGeom prst="rect">
            <a:avLst/>
          </a:prstGeom>
        </p:spPr>
      </p:pic>
      <p:pic>
        <p:nvPicPr>
          <p:cNvPr id="5" name="Picture 4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89" y="5139133"/>
            <a:ext cx="2836644" cy="971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3953912" y="4603195"/>
            <a:ext cx="631492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smtClean="0">
                <a:latin typeface="Roboto" panose="02000000000000000000"/>
              </a:rPr>
              <a:t>WSA in Social Media: </a:t>
            </a:r>
            <a:endParaRPr lang="en-US" sz="2133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1674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1051500"/>
            <a:ext cx="2160000" cy="4755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itforwindows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001" y="1397001"/>
            <a:ext cx="10587567" cy="14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lnSpc>
                <a:spcPct val="101000"/>
              </a:lnSpc>
              <a:spcAft>
                <a:spcPts val="10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FFFFFF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101000"/>
              </a:lnSpc>
              <a:spcAft>
                <a:spcPts val="6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101000"/>
              </a:lnSpc>
              <a:spcAft>
                <a:spcPts val="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101000"/>
              </a:lnSpc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9pPr>
          </a:lstStyle>
          <a:p>
            <a:pPr defTabSz="1219170">
              <a:lnSpc>
                <a:spcPct val="100000"/>
              </a:lnSpc>
              <a:spcAft>
                <a:spcPct val="0"/>
              </a:spcAft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</a:pPr>
            <a:r>
              <a:rPr lang="en-US" altLang="en-US" sz="3200" b="1" dirty="0" smtClean="0">
                <a:solidFill>
                  <a:srgbClr val="7B2E92"/>
                </a:solidFill>
                <a:latin typeface="Calibri" panose="020F0502020204030204" pitchFamily="34" charset="0"/>
              </a:rPr>
              <a:t>Deployment</a:t>
            </a:r>
            <a:endParaRPr lang="en-US" altLang="en-US" sz="3200" b="1" dirty="0">
              <a:solidFill>
                <a:srgbClr val="7B2E92"/>
              </a:solidFill>
              <a:latin typeface="Calibri" panose="020F0502020204030204" pitchFamily="34" charset="0"/>
            </a:endParaRPr>
          </a:p>
          <a:p>
            <a:pPr defTabSz="1219170">
              <a:lnSpc>
                <a:spcPct val="100000"/>
              </a:lnSpc>
              <a:spcAft>
                <a:spcPct val="0"/>
              </a:spcAft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</a:pPr>
            <a:r>
              <a:rPr lang="en-US" altLang="en-US" sz="2933" b="1" dirty="0">
                <a:solidFill>
                  <a:srgbClr val="DB0962"/>
                </a:solidFill>
                <a:latin typeface="Calibri" panose="020F0502020204030204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1073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GitHub 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838" y="983498"/>
            <a:ext cx="1122970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endParaRPr lang="en-US" sz="2000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483" y="889625"/>
            <a:ext cx="10853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+mj-lt"/>
              </a:rPr>
              <a:t>Once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is installed in your system, login to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and create a repository to deploy your project.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4" y="1236644"/>
            <a:ext cx="8294370" cy="50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GitHub 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289" y="696924"/>
            <a:ext cx="11548024" cy="6004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Follow the following step to deploy the project:</a:t>
            </a:r>
          </a:p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1. </a:t>
            </a:r>
            <a:r>
              <a:rPr lang="en-US" altLang="en-US" sz="2000" b="1" dirty="0" err="1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en-US" sz="2000" b="1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init</a:t>
            </a:r>
            <a:endParaRPr lang="en-US" altLang="en-US" sz="2000" b="1" dirty="0" smtClean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//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Copy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of the repository and run following command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2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en-US" altLang="en-US" sz="2000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remote add origin "Repository URL" </a:t>
            </a:r>
            <a:endParaRPr lang="en-US" altLang="en-US" sz="2000" b="1" dirty="0" smtClean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//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For first time it will ask for the username and password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//Provide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GIT username &amp; password </a:t>
            </a:r>
          </a:p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//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Install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github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pages to deploy the project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3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en-US" altLang="en-US" sz="2000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npm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-g angular-cli-</a:t>
            </a:r>
            <a:r>
              <a:rPr lang="en-US" altLang="en-US" sz="2000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ghpages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en-US" altLang="en-US" sz="2000" b="1" dirty="0" smtClean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//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Build the project by following command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defTabSz="1219170"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4. </a:t>
            </a:r>
            <a:r>
              <a:rPr lang="en-US" altLang="en-US" sz="2000" b="1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ng 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build --prod --</a:t>
            </a:r>
            <a:r>
              <a:rPr lang="en-US" altLang="en-US" sz="2000" b="1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base-</a:t>
            </a:r>
            <a:r>
              <a:rPr lang="en-US" altLang="en-US" sz="2000" b="1" dirty="0" err="1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href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https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://usernameofgit.github.io/repositoryname/</a:t>
            </a:r>
            <a:endParaRPr lang="en-US" altLang="en-US" sz="2000" dirty="0" smtClean="0">
              <a:solidFill>
                <a:srgbClr val="7030A0"/>
              </a:solidFill>
              <a:latin typeface="+mj-lt"/>
              <a:cs typeface="Courier New" panose="02070309020205020404" pitchFamily="49" charset="0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//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Deploy the project in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github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defTabSz="1219170">
              <a:lnSpc>
                <a:spcPct val="15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5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en-US" altLang="en-US" sz="2000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ngh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--</a:t>
            </a:r>
            <a:r>
              <a:rPr lang="en-US" altLang="en-US" sz="2000" b="1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dist</a:t>
            </a:r>
            <a:r>
              <a:rPr lang="en-US" altLang="en-US" sz="2000" b="1" dirty="0" smtClean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/folder-name 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--no-silent</a:t>
            </a:r>
            <a:r>
              <a:rPr lang="en-US" altLang="en-US" sz="2000" b="1" dirty="0">
                <a:solidFill>
                  <a:srgbClr val="7030A0"/>
                </a:solidFill>
                <a:latin typeface="+mj-lt"/>
              </a:rPr>
              <a:t> </a:t>
            </a:r>
          </a:p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980" y="2310067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Heroku </a:t>
            </a:r>
            <a:r>
              <a:rPr lang="en-US" dirty="0" smtClean="0">
                <a:latin typeface="+mj-lt"/>
              </a:rPr>
              <a:t>Deployment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78777" y="3174274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5714" y="3349289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(Host your application in </a:t>
            </a:r>
            <a:r>
              <a:rPr lang="en-US" dirty="0" smtClean="0">
                <a:solidFill>
                  <a:schemeClr val="bg1"/>
                </a:solidFill>
              </a:rPr>
              <a:t>Heroku)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Heroku </a:t>
            </a:r>
            <a:r>
              <a:rPr lang="en-US" dirty="0" smtClean="0">
                <a:latin typeface="Calibri"/>
              </a:rPr>
              <a:t>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289" y="550264"/>
            <a:ext cx="11548024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Follow the following step to deploy the project in Heroku:</a:t>
            </a:r>
          </a:p>
          <a:p>
            <a:pPr algn="just" defTabSz="1219170">
              <a:lnSpc>
                <a:spcPct val="150000"/>
              </a:lnSpc>
            </a:pPr>
            <a:r>
              <a:rPr lang="en-US" dirty="0" smtClean="0">
                <a:latin typeface="+mj-lt"/>
              </a:rPr>
              <a:t>1.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heroku.com and create an account (Email &amp; Password)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algn="just" defTabSz="1219170">
              <a:lnSpc>
                <a:spcPct val="150000"/>
              </a:lnSpc>
            </a:pPr>
            <a:r>
              <a:rPr lang="en-US" dirty="0" smtClean="0">
                <a:latin typeface="+mj-lt"/>
              </a:rPr>
              <a:t>2. Install the </a:t>
            </a:r>
            <a:r>
              <a:rPr lang="en-US" dirty="0" err="1" smtClean="0">
                <a:latin typeface="+mj-lt"/>
              </a:rPr>
              <a:t>heroku</a:t>
            </a:r>
            <a:r>
              <a:rPr lang="en-US" dirty="0" smtClean="0">
                <a:latin typeface="+mj-lt"/>
              </a:rPr>
              <a:t> depending on which OS you are using as shown below</a:t>
            </a:r>
            <a:endParaRPr lang="en-US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26" y="2073758"/>
            <a:ext cx="7806554" cy="42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Heroku </a:t>
            </a:r>
            <a:r>
              <a:rPr lang="en-US" dirty="0" smtClean="0">
                <a:latin typeface="Calibri"/>
              </a:rPr>
              <a:t>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289" y="550264"/>
            <a:ext cx="11548024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</a:pPr>
            <a:r>
              <a:rPr lang="en-US" sz="2000" dirty="0" smtClean="0">
                <a:latin typeface="+mj-lt"/>
              </a:rPr>
              <a:t>Follow the following step to deploy the project in Heroku:</a:t>
            </a:r>
          </a:p>
          <a:p>
            <a:pPr defTabSz="1219170">
              <a:lnSpc>
                <a:spcPct val="200000"/>
              </a:lnSpc>
            </a:pPr>
            <a:r>
              <a:rPr lang="en-US" sz="2000" dirty="0" smtClean="0">
                <a:latin typeface="+mj-lt"/>
              </a:rPr>
              <a:t>3.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heroku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--version (Check if the tool is installed properly)</a:t>
            </a:r>
            <a:r>
              <a:rPr lang="en-US" altLang="en-US" sz="2000" dirty="0">
                <a:latin typeface="+mj-lt"/>
              </a:rPr>
              <a:t> </a:t>
            </a:r>
          </a:p>
          <a:p>
            <a:pPr defTabSz="1219170">
              <a:lnSpc>
                <a:spcPct val="200000"/>
              </a:lnSpc>
            </a:pPr>
            <a:r>
              <a:rPr lang="en-US" sz="2000" dirty="0" smtClean="0">
                <a:latin typeface="+mj-lt"/>
              </a:rPr>
              <a:t>4.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heroku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login (Provide your login credentials)</a:t>
            </a:r>
            <a:r>
              <a:rPr lang="en-US" altLang="en-US" sz="2000" dirty="0">
                <a:latin typeface="+mj-lt"/>
              </a:rPr>
              <a:t> </a:t>
            </a:r>
          </a:p>
          <a:p>
            <a:pPr defTabSz="1219170">
              <a:lnSpc>
                <a:spcPct val="200000"/>
              </a:lnSpc>
            </a:pPr>
            <a:r>
              <a:rPr lang="en-US" sz="2000" dirty="0" smtClean="0">
                <a:latin typeface="+mj-lt"/>
              </a:rPr>
              <a:t>5.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heroku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create (It will automatically a project name). Check the URL. </a:t>
            </a:r>
            <a:endParaRPr lang="en-US" altLang="en-US" sz="2000" dirty="0">
              <a:latin typeface="+mj-lt"/>
            </a:endParaRPr>
          </a:p>
          <a:p>
            <a:pPr defTabSz="1219170">
              <a:lnSpc>
                <a:spcPct val="200000"/>
              </a:lnSpc>
            </a:pPr>
            <a:r>
              <a:rPr lang="en-US" sz="2000" dirty="0" smtClean="0">
                <a:latin typeface="+mj-lt"/>
              </a:rPr>
              <a:t>6.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 the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package.json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make the following changes: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defTabSz="1219170">
              <a:lnSpc>
                <a:spcPct val="20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a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Move @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angular/compiler-cli,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@angular/cli and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typscript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into Dependencies 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DevDependencies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defTabSz="1219170">
              <a:lnSpc>
                <a:spcPct val="20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b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Under the scripts section add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defTabSz="1219170">
              <a:lnSpc>
                <a:spcPct val="20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      "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postinstall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": "ng build --prod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 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      "start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 "node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server.js" </a:t>
            </a:r>
            <a:endParaRPr lang="en-US" altLang="en-US" sz="2000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defTabSz="1219170">
              <a:lnSpc>
                <a:spcPct val="200000"/>
              </a:lnSpc>
            </a:pPr>
            <a:r>
              <a:rPr lang="en-US" altLang="en-US" sz="2400" dirty="0">
                <a:latin typeface="+mj-lt"/>
              </a:rPr>
              <a:t/>
            </a:r>
            <a:br>
              <a:rPr lang="en-US" altLang="en-US" sz="2400" dirty="0">
                <a:latin typeface="+mj-lt"/>
              </a:rPr>
            </a:br>
            <a:endParaRPr lang="en-US" altLang="en-US" sz="4000" dirty="0">
              <a:latin typeface="+mj-lt"/>
            </a:endParaRPr>
          </a:p>
          <a:p>
            <a:pPr defTabSz="1219170">
              <a:lnSpc>
                <a:spcPct val="200000"/>
              </a:lnSpc>
            </a:pPr>
            <a:endParaRPr lang="en-US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Heroku </a:t>
            </a:r>
            <a:r>
              <a:rPr lang="en-US" dirty="0" smtClean="0">
                <a:latin typeface="Calibri"/>
              </a:rPr>
              <a:t>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289" y="550264"/>
            <a:ext cx="11548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</a:pPr>
            <a:r>
              <a:rPr lang="en-US" sz="2000" dirty="0" smtClean="0">
                <a:latin typeface="+mj-lt"/>
              </a:rPr>
              <a:t>Follow the following step to deploy the project in Heroku: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 smtClean="0">
                <a:latin typeface="+mj-lt"/>
              </a:rPr>
              <a:t>7. Create a file in your main project </a:t>
            </a:r>
            <a:r>
              <a:rPr lang="en-US" altLang="en-US" sz="2000" dirty="0" err="1" smtClean="0">
                <a:latin typeface="+mj-lt"/>
              </a:rPr>
              <a:t>project</a:t>
            </a:r>
            <a:r>
              <a:rPr lang="en-US" altLang="en-US" sz="2000" dirty="0" smtClean="0">
                <a:latin typeface="+mj-lt"/>
              </a:rPr>
              <a:t> with – server.js and paste the following in the file: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6517" y="2173741"/>
            <a:ext cx="9650343" cy="31668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express = require(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app = express();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express.static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/project-name'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res)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res.status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/project-name/index.html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process.env.PORT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||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76" y="228599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Heroku </a:t>
            </a:r>
            <a:r>
              <a:rPr lang="en-US" dirty="0" smtClean="0">
                <a:latin typeface="Calibri"/>
              </a:rPr>
              <a:t>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3976" y="983498"/>
            <a:ext cx="115480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</a:pPr>
            <a:r>
              <a:rPr lang="en-US" sz="2000" dirty="0" smtClean="0">
                <a:latin typeface="+mj-lt"/>
              </a:rPr>
              <a:t>Follow the following step to deploy the project in Heroku: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>
                <a:latin typeface="+mj-lt"/>
              </a:rPr>
              <a:t>8. Install Express (</a:t>
            </a:r>
            <a:r>
              <a:rPr lang="en-US" altLang="en-US" sz="2000" dirty="0" err="1">
                <a:latin typeface="+mj-lt"/>
              </a:rPr>
              <a:t>npm</a:t>
            </a:r>
            <a:r>
              <a:rPr lang="en-US" altLang="en-US" sz="2000" dirty="0">
                <a:latin typeface="+mj-lt"/>
              </a:rPr>
              <a:t> install express --save) 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>
                <a:latin typeface="+mj-lt"/>
              </a:rPr>
              <a:t>9. </a:t>
            </a:r>
            <a:r>
              <a:rPr lang="en-US" altLang="en-US" sz="2000" dirty="0" err="1">
                <a:latin typeface="+mj-lt"/>
              </a:rPr>
              <a:t>git</a:t>
            </a:r>
            <a:r>
              <a:rPr lang="en-US" altLang="en-US" sz="2000" dirty="0">
                <a:latin typeface="+mj-lt"/>
              </a:rPr>
              <a:t> add . 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>
                <a:latin typeface="+mj-lt"/>
              </a:rPr>
              <a:t>10. </a:t>
            </a:r>
            <a:r>
              <a:rPr lang="en-US" altLang="en-US" sz="2000" dirty="0" err="1">
                <a:latin typeface="+mj-lt"/>
              </a:rPr>
              <a:t>git</a:t>
            </a:r>
            <a:r>
              <a:rPr lang="en-US" altLang="en-US" sz="2000" dirty="0">
                <a:latin typeface="+mj-lt"/>
              </a:rPr>
              <a:t> commit -m "Some comment" 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 smtClean="0">
                <a:latin typeface="+mj-lt"/>
              </a:rPr>
              <a:t>11.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remote 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12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git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push </a:t>
            </a:r>
            <a:r>
              <a:rPr lang="en-US" altLang="en-US" sz="20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heroku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master</a:t>
            </a:r>
            <a:r>
              <a:rPr lang="en-US" altLang="en-US" sz="2800" dirty="0">
                <a:latin typeface="+mj-lt"/>
              </a:rPr>
              <a:t> </a:t>
            </a:r>
          </a:p>
          <a:p>
            <a:pPr defTabSz="1219170">
              <a:lnSpc>
                <a:spcPct val="200000"/>
              </a:lnSpc>
            </a:pPr>
            <a:r>
              <a:rPr lang="en-US" altLang="en-US" sz="2000" dirty="0" smtClean="0">
                <a:latin typeface="+mj-lt"/>
              </a:rPr>
              <a:t>13. Once the deployment is complete </a:t>
            </a:r>
            <a:r>
              <a:rPr lang="en-US" altLang="en-US" sz="2000" dirty="0" err="1" smtClean="0">
                <a:latin typeface="+mj-lt"/>
              </a:rPr>
              <a:t>heroku</a:t>
            </a:r>
            <a:r>
              <a:rPr lang="en-US" altLang="en-US" sz="2000" dirty="0" smtClean="0">
                <a:latin typeface="+mj-lt"/>
              </a:rPr>
              <a:t> will give you an URL which is your official project Host URL.</a:t>
            </a:r>
            <a:endParaRPr lang="en-US" altLang="en-US" sz="2000" dirty="0">
              <a:latin typeface="+mj-lt"/>
            </a:endParaRPr>
          </a:p>
          <a:p>
            <a:pPr defTabSz="1219170">
              <a:lnSpc>
                <a:spcPct val="200000"/>
              </a:lnSpc>
            </a:pPr>
            <a:endParaRPr lang="en-US" altLang="en-US" sz="2000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980" y="2310067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Deployment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78777" y="3174274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5714" y="3427667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(Host your application)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Deployment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1112838"/>
            <a:ext cx="11133909" cy="430824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Deployment </a:t>
            </a:r>
            <a:r>
              <a:rPr lang="en-US" sz="2000" dirty="0">
                <a:latin typeface="+mj-lt"/>
              </a:rPr>
              <a:t>is </a:t>
            </a:r>
            <a:r>
              <a:rPr lang="en-US" sz="2000" dirty="0" smtClean="0">
                <a:latin typeface="+mj-lt"/>
              </a:rPr>
              <a:t>an activity </a:t>
            </a:r>
            <a:r>
              <a:rPr lang="en-US" sz="2000" dirty="0">
                <a:latin typeface="+mj-lt"/>
              </a:rPr>
              <a:t>that </a:t>
            </a:r>
            <a:r>
              <a:rPr lang="en-US" sz="2000" dirty="0" smtClean="0">
                <a:latin typeface="+mj-lt"/>
              </a:rPr>
              <a:t>makes </a:t>
            </a:r>
            <a:r>
              <a:rPr lang="en-US" sz="2000" dirty="0">
                <a:latin typeface="+mj-lt"/>
              </a:rPr>
              <a:t>a software system </a:t>
            </a:r>
            <a:r>
              <a:rPr lang="en-US" sz="2000" dirty="0" smtClean="0">
                <a:latin typeface="+mj-lt"/>
              </a:rPr>
              <a:t>or application available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use.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There are so many hosting website which allow you to host your website using their platform.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Examples are,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GitHub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Heroku</a:t>
            </a:r>
          </a:p>
          <a:p>
            <a:pPr marL="952485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Firebase, etc</a:t>
            </a:r>
            <a:r>
              <a:rPr lang="en-US" sz="1800" b="1" dirty="0" smtClean="0"/>
              <a:t>.</a:t>
            </a:r>
            <a:endParaRPr lang="en-US" sz="20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 this module, we are going to learn how you can deploy the project using above mentioned platforms.</a:t>
            </a:r>
            <a:endParaRPr lang="en-US" sz="1533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980" y="2310067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Firebase Deployment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78777" y="3174274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5714" y="3349289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(Host your application in Firebase)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Firebase </a:t>
            </a:r>
            <a:r>
              <a:rPr lang="en-US" dirty="0" smtClean="0">
                <a:latin typeface="Calibri"/>
              </a:rPr>
              <a:t>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838" y="983498"/>
            <a:ext cx="112297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Follow the following steps to host your application in firebase: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1: </a:t>
            </a:r>
            <a:r>
              <a:rPr lang="en-US" sz="2000" dirty="0" smtClean="0"/>
              <a:t>Add your firebase project configuration in the </a:t>
            </a:r>
            <a:r>
              <a:rPr lang="en-US" sz="2000" dirty="0" err="1" smtClean="0"/>
              <a:t>environments.prod.ts</a:t>
            </a:r>
            <a:r>
              <a:rPr lang="en-US" sz="2000" dirty="0" smtClean="0"/>
              <a:t> file.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Step 2</a:t>
            </a:r>
            <a:r>
              <a:rPr lang="en-US" sz="2000" b="1" dirty="0" smtClean="0">
                <a:solidFill>
                  <a:srgbClr val="7030A0"/>
                </a:solidFill>
              </a:rPr>
              <a:t>: </a:t>
            </a:r>
            <a:r>
              <a:rPr lang="en-US" sz="2000" dirty="0"/>
              <a:t>In your project folder execute the following commands: </a:t>
            </a:r>
            <a:endParaRPr lang="en-US" sz="2000" dirty="0" smtClean="0"/>
          </a:p>
          <a:p>
            <a:pPr algn="just" defTabSz="1219170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a</a:t>
            </a:r>
            <a:r>
              <a:rPr lang="en-US" sz="2000" dirty="0"/>
              <a:t>. 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-g firebase-tools (For installing firebase CLI) </a:t>
            </a:r>
            <a:endParaRPr lang="en-US" sz="2000" dirty="0" smtClean="0"/>
          </a:p>
          <a:p>
            <a:pPr algn="just" defTabSz="1219170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b</a:t>
            </a:r>
            <a:r>
              <a:rPr lang="en-US" sz="2000" dirty="0"/>
              <a:t>. firebase login (And provide user-name, password) </a:t>
            </a:r>
            <a:endParaRPr lang="en-US" sz="2000" dirty="0" smtClean="0"/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3: </a:t>
            </a:r>
            <a:r>
              <a:rPr lang="en-US" sz="2000" dirty="0" smtClean="0">
                <a:latin typeface="+mj-lt"/>
              </a:rPr>
              <a:t>Run the following command to build your project</a:t>
            </a:r>
          </a:p>
          <a:p>
            <a:pPr algn="just" defTabSz="1219170">
              <a:lnSpc>
                <a:spcPct val="150000"/>
              </a:lnSpc>
            </a:pP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                    a. ng 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build --prod (Create a build)</a:t>
            </a:r>
            <a:r>
              <a:rPr lang="en-US" altLang="en-US" sz="2800" dirty="0">
                <a:latin typeface="+mj-lt"/>
              </a:rPr>
              <a:t> </a:t>
            </a:r>
            <a:endParaRPr lang="en-US" altLang="en-US" sz="2800" dirty="0" smtClean="0">
              <a:latin typeface="+mj-lt"/>
            </a:endParaRPr>
          </a:p>
          <a:p>
            <a:pPr algn="just" defTabSz="1219170">
              <a:lnSpc>
                <a:spcPct val="150000"/>
              </a:lnSpc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                    b. Once build is successful, Angular will give you a </a:t>
            </a:r>
            <a:r>
              <a:rPr lang="en-US" altLang="en-US" sz="2000" dirty="0" err="1" smtClean="0">
                <a:latin typeface="+mj-lt"/>
              </a:rPr>
              <a:t>dist</a:t>
            </a:r>
            <a:r>
              <a:rPr lang="en-US" altLang="en-US" sz="2000" dirty="0" smtClean="0">
                <a:latin typeface="+mj-lt"/>
              </a:rPr>
              <a:t> folder where you can find your built  </a:t>
            </a:r>
          </a:p>
          <a:p>
            <a:pPr algn="just" defTabSz="1219170">
              <a:lnSpc>
                <a:spcPct val="150000"/>
              </a:lnSpc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                         project folder.</a:t>
            </a:r>
            <a:endParaRPr lang="en-US" altLang="en-US" sz="2000" dirty="0">
              <a:latin typeface="+mj-lt"/>
            </a:endParaRPr>
          </a:p>
          <a:p>
            <a:pPr algn="just" defTabSz="1219170">
              <a:lnSpc>
                <a:spcPct val="150000"/>
              </a:lnSpc>
            </a:pPr>
            <a:endParaRPr lang="en-US" sz="2000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Firebase 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838" y="983498"/>
            <a:ext cx="112297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Follow the following steps to host your application in firebase: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4: </a:t>
            </a:r>
            <a:r>
              <a:rPr lang="en-US" sz="2000" dirty="0" smtClean="0"/>
              <a:t>Type the next command in your angular project CLI: 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           firebase </a:t>
            </a:r>
            <a:r>
              <a:rPr lang="en-US" sz="2000" dirty="0" err="1" smtClean="0"/>
              <a:t>init</a:t>
            </a:r>
            <a:r>
              <a:rPr lang="en-US" sz="2000" dirty="0" smtClean="0"/>
              <a:t> : Select Hosting option with spacebar and press enter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              </a:t>
            </a:r>
            <a:endParaRPr lang="en-US" sz="2000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73" y="2426425"/>
            <a:ext cx="7210425" cy="3829050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9719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Firebase 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289" y="787555"/>
            <a:ext cx="1122970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Chose the firebase project which you are going to use for hosting your application in firebase</a:t>
            </a:r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5: </a:t>
            </a:r>
            <a:r>
              <a:rPr lang="en-US" sz="2000" b="1" dirty="0" smtClean="0"/>
              <a:t>Type your </a:t>
            </a:r>
            <a:r>
              <a:rPr lang="en-US" sz="2000" b="1" dirty="0" err="1" smtClean="0"/>
              <a:t>dist</a:t>
            </a:r>
            <a:r>
              <a:rPr lang="en-US" sz="2000" b="1" dirty="0" smtClean="0"/>
              <a:t>/project name for the next step</a:t>
            </a:r>
          </a:p>
          <a:p>
            <a:pPr algn="just" defTabSz="1219170">
              <a:lnSpc>
                <a:spcPct val="150000"/>
              </a:lnSpc>
            </a:pPr>
            <a:endParaRPr lang="en-US" sz="2000" b="1" dirty="0"/>
          </a:p>
          <a:p>
            <a:pPr algn="just" defTabSz="1219170">
              <a:lnSpc>
                <a:spcPct val="150000"/>
              </a:lnSpc>
            </a:pPr>
            <a:endParaRPr lang="en-US" sz="2000" b="1" dirty="0"/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6: </a:t>
            </a:r>
            <a:r>
              <a:rPr lang="en-US" sz="2000" b="1" dirty="0" smtClean="0"/>
              <a:t>Say yes for the next question</a:t>
            </a:r>
          </a:p>
          <a:p>
            <a:pPr algn="just" defTabSz="1219170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algn="just" defTabSz="1219170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Step 7: </a:t>
            </a:r>
            <a:r>
              <a:rPr lang="en-US" sz="2000" b="1" dirty="0" smtClean="0"/>
              <a:t>At last deploy your project to firebase by running the following command in your project:</a:t>
            </a:r>
            <a:endParaRPr lang="en-US" sz="2000" dirty="0" smtClean="0"/>
          </a:p>
          <a:p>
            <a:pPr algn="just" defTabSz="1219170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firebase 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deploy</a:t>
            </a:r>
            <a:r>
              <a:rPr lang="en-US" altLang="en-US" sz="2800" dirty="0">
                <a:latin typeface="+mj-lt"/>
              </a:rPr>
              <a:t> </a:t>
            </a:r>
            <a:endParaRPr lang="en-US" altLang="en-US" sz="2800" dirty="0" smtClean="0">
              <a:latin typeface="+mj-lt"/>
            </a:endParaRPr>
          </a:p>
          <a:p>
            <a:pPr marL="571500" indent="-571500" algn="just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Note down the URL of your project generated by the firebase, which you can share it to others for use. </a:t>
            </a:r>
            <a:endParaRPr lang="en-US" altLang="en-US" sz="2000" dirty="0">
              <a:latin typeface="+mj-lt"/>
            </a:endParaRPr>
          </a:p>
          <a:p>
            <a:pPr algn="just" defTabSz="1219170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       </a:t>
            </a:r>
            <a:endParaRPr lang="en-US" sz="2000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43" y="1705738"/>
            <a:ext cx="8152040" cy="890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43" y="3318047"/>
            <a:ext cx="7654668" cy="57829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980" y="2310067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GitHub Deployment</a:t>
            </a:r>
            <a:endParaRPr lang="en-US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78777" y="3174274"/>
            <a:ext cx="6217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65714" y="3349289"/>
            <a:ext cx="628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(Host your application in GitHub)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89" y="65315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GitHub Deployment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838" y="983498"/>
            <a:ext cx="1122970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50000"/>
              </a:lnSpc>
            </a:pPr>
            <a:endParaRPr lang="en-US" sz="2000" dirty="0" smtClean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483" y="983498"/>
            <a:ext cx="10853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 is a code hosting platform for version control and collaboration. It lets you and others 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work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 together on projects from 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anywhere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+mj-lt"/>
              </a:rPr>
              <a:t>Install the </a:t>
            </a:r>
            <a:r>
              <a:rPr lang="en-US" dirty="0" err="1" smtClean="0">
                <a:solidFill>
                  <a:srgbClr val="222222"/>
                </a:solidFill>
                <a:latin typeface="+mj-lt"/>
              </a:rPr>
              <a:t>github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in your system. Visit </a:t>
            </a:r>
            <a:r>
              <a:rPr lang="en-US" dirty="0" smtClean="0">
                <a:solidFill>
                  <a:srgbClr val="222222"/>
                </a:solidFill>
                <a:latin typeface="+mj-lt"/>
                <a:hlinkClick r:id="rId2"/>
              </a:rPr>
              <a:t>http://www.gitforwindows.org</a:t>
            </a:r>
            <a:r>
              <a:rPr lang="en-US" dirty="0" smtClean="0">
                <a:solidFill>
                  <a:srgbClr val="222222"/>
                </a:solidFill>
                <a:latin typeface="+mj-lt"/>
              </a:rPr>
              <a:t> to download.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88" y="2220687"/>
            <a:ext cx="8151223" cy="40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641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Droid Sans Fallback</vt:lpstr>
      <vt:lpstr>Roboto</vt:lpstr>
      <vt:lpstr>Times New Roman</vt:lpstr>
      <vt:lpstr>1_Office Theme</vt:lpstr>
      <vt:lpstr>PowerPoint Presentation</vt:lpstr>
      <vt:lpstr>Deployment</vt:lpstr>
      <vt:lpstr>Deployment</vt:lpstr>
      <vt:lpstr>Firebase Deployment</vt:lpstr>
      <vt:lpstr>Firebase Deployment</vt:lpstr>
      <vt:lpstr>Firebase Deployment</vt:lpstr>
      <vt:lpstr>Firebase Deployment</vt:lpstr>
      <vt:lpstr>GitHub Deployment</vt:lpstr>
      <vt:lpstr>GitHub Deployment</vt:lpstr>
      <vt:lpstr>GitHub Deployment</vt:lpstr>
      <vt:lpstr>GitHub Deployment</vt:lpstr>
      <vt:lpstr>Heroku Deployment</vt:lpstr>
      <vt:lpstr>Heroku Deployment</vt:lpstr>
      <vt:lpstr>Heroku Deployment</vt:lpstr>
      <vt:lpstr>Heroku Deployment</vt:lpstr>
      <vt:lpstr>Heroku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Nagaratna Harikant</dc:creator>
  <cp:lastModifiedBy>Nagaratna Harikant</cp:lastModifiedBy>
  <cp:revision>139</cp:revision>
  <dcterms:created xsi:type="dcterms:W3CDTF">2019-10-16T04:50:24Z</dcterms:created>
  <dcterms:modified xsi:type="dcterms:W3CDTF">2019-11-18T11:29:17Z</dcterms:modified>
</cp:coreProperties>
</file>