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72B2"/>
                </a:solidFill>
              </a:defRPr>
            </a:pPr>
            <a:r>
              <a:t>E-Commerce Business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373737"/>
                </a:solidFill>
              </a:defRPr>
            </a:pPr>
            <a:r>
              <a:t>Data-Driven Insights &amp; Recommendations</a:t>
            </a:r>
          </a:p>
          <a:p>
            <a:r>
              <a:t>May 16,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73737"/>
                </a:solidFill>
              </a:defRPr>
            </a:pPr>
            <a:r>
              <a:t>• Sales Growth: 15% projected increase</a:t>
            </a:r>
          </a:p>
          <a:p>
            <a:pPr>
              <a:defRPr sz="1800">
                <a:solidFill>
                  <a:srgbClr val="373737"/>
                </a:solidFill>
              </a:defRPr>
            </a:pPr>
            <a:r>
              <a:t>• Customer Segments: 6 distinct segments identified</a:t>
            </a:r>
          </a:p>
          <a:p>
            <a:pPr>
              <a:defRPr sz="1800">
                <a:solidFill>
                  <a:srgbClr val="373737"/>
                </a:solidFill>
              </a:defRPr>
            </a:pPr>
            <a:r>
              <a:t>• Regional Performance: South zone leads (38.90%)</a:t>
            </a:r>
          </a:p>
          <a:p>
            <a:pPr>
              <a:defRPr sz="1800">
                <a:solidFill>
                  <a:srgbClr val="373737"/>
                </a:solidFill>
              </a:defRPr>
            </a:pPr>
            <a:r>
              <a:t>• Product Categories: Electronics dominates (59.7%)</a:t>
            </a:r>
          </a:p>
          <a:p>
            <a:pPr>
              <a:defRPr sz="1800">
                <a:solidFill>
                  <a:srgbClr val="373737"/>
                </a:solidFill>
              </a:defRPr>
            </a:pPr>
            <a:r>
              <a:t>• Growth Opportunities: Strong cross-selling potential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Performance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sales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Behavior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customer_segme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Geographic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regional_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73737"/>
                </a:solidFill>
              </a:defRPr>
            </a:pPr>
            <a:r>
              <a:t>• Launch Customer Retention Program</a:t>
            </a:r>
          </a:p>
          <a:p>
            <a:pPr>
              <a:defRPr sz="1800">
                <a:solidFill>
                  <a:srgbClr val="373737"/>
                </a:solidFill>
              </a:defRPr>
            </a:pPr>
            <a:r>
              <a:t>• Optimize Product Categories</a:t>
            </a:r>
          </a:p>
          <a:p>
            <a:pPr>
              <a:defRPr sz="1800">
                <a:solidFill>
                  <a:srgbClr val="373737"/>
                </a:solidFill>
              </a:defRPr>
            </a:pPr>
            <a:r>
              <a:t>• Expand in Tier 2 Cities</a:t>
            </a:r>
          </a:p>
          <a:p>
            <a:pPr>
              <a:defRPr sz="1800">
                <a:solidFill>
                  <a:srgbClr val="373737"/>
                </a:solidFill>
              </a:defRPr>
            </a:pPr>
            <a:r>
              <a:t>• Implement Cross-Selling Strategy</a:t>
            </a:r>
          </a:p>
          <a:p>
            <a:pPr>
              <a:defRPr sz="1800">
                <a:solidFill>
                  <a:srgbClr val="373737"/>
                </a:solidFill>
              </a:defRPr>
            </a:pPr>
            <a:r>
              <a:t>• Enhance Digital Experience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73737"/>
                </a:solidFill>
              </a:defRPr>
            </a:pPr>
            <a:r>
              <a:t>• Implement recommendations within 30 days</a:t>
            </a:r>
          </a:p>
          <a:p>
            <a:pPr>
              <a:defRPr sz="1800">
                <a:solidFill>
                  <a:srgbClr val="373737"/>
                </a:solidFill>
              </a:defRPr>
            </a:pPr>
            <a:r>
              <a:t>• Monitor KPIs and adjust strategies</a:t>
            </a:r>
          </a:p>
          <a:p>
            <a:pPr>
              <a:defRPr sz="1800">
                <a:solidFill>
                  <a:srgbClr val="373737"/>
                </a:solidFill>
              </a:defRPr>
            </a:pPr>
            <a:r>
              <a:t>• Regular reporting and stakeholder updates</a:t>
            </a:r>
          </a:p>
          <a:p>
            <a:pPr>
              <a:defRPr sz="1800">
                <a:solidFill>
                  <a:srgbClr val="373737"/>
                </a:solidFill>
              </a:defRPr>
            </a:pPr>
            <a:r>
              <a:t>• Quarterly review and strategy refinement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