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3"/>
  </p:sldMasterIdLst>
  <p:notesMasterIdLst>
    <p:notesMasterId r:id="rId5"/>
  </p:notesMasterIdLst>
  <p:sldIdLst>
    <p:sldId id="305" r:id="rId4"/>
  </p:sldIdLst>
  <p:sldSz cx="10969625" cy="6170613"/>
  <p:notesSz cx="6858000" cy="9144000"/>
  <p:custDataLst>
    <p:tags r:id="rId6"/>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7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1.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tags" Target="tags/tag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24.06.2021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Title Slide 1">
    <p:spTree>
      <p:nvGrpSpPr>
        <p:cNvPr id="1" name=""/>
        <p:cNvGrpSpPr/>
        <p:nvPr/>
      </p:nvGrpSpPr>
      <p:grpSpPr>
        <a:xfrm>
          <a:off x="0" y="0"/>
          <a:ext cx="0" cy="0"/>
          <a:chOff x="0" y="0"/>
          <a:chExt cx="0" cy="0"/>
        </a:xfrm>
      </p:grpSpPr>
      <p:pic>
        <p:nvPicPr>
          <p:cNvPr id="9" name="Background 1" descr="bg1_d2_169.png">
            <a:extLst>
              <a:ext uri="{FF2B5EF4-FFF2-40B4-BE49-F238E27FC236}">
                <a16:creationId xmlns:a16="http://schemas.microsoft.com/office/drawing/2014/main" id="{896CC0FD-4256-4167-AE25-A738EE088951}"/>
              </a:ext>
            </a:extLst>
          </p:cNvPr>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16" y="2"/>
            <a:ext cx="10969509" cy="6170929"/>
          </a:xfrm>
          <a:prstGeom prst="rect">
            <a:avLst/>
          </a:prstGeom>
          <a:ln w="0">
            <a:noFill/>
          </a:ln>
          <a:effectLst/>
        </p:spPr>
      </p:pic>
      <p:pic>
        <p:nvPicPr>
          <p:cNvPr id="6" name="Grafik 4" descr="logo1_d2.png">
            <a:extLst>
              <a:ext uri="{FF2B5EF4-FFF2-40B4-BE49-F238E27FC236}">
                <a16:creationId xmlns:a16="http://schemas.microsoft.com/office/drawing/2014/main" id="{173BBCFB-9404-4FBA-9EEC-E8008B6044A2}"/>
              </a:ext>
            </a:extLst>
          </p:cNvPr>
          <p:cNvPicPr>
            <a:picLocks noSelect="1"/>
          </p:cNvPicPr>
          <p:nvPr userDrawn="1"/>
        </p:nvPicPr>
        <p:blipFill>
          <a:blip r:embed="rId3">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10" name="Grafik 3" descr="right_d2.png">
            <a:extLst>
              <a:ext uri="{FF2B5EF4-FFF2-40B4-BE49-F238E27FC236}">
                <a16:creationId xmlns:a16="http://schemas.microsoft.com/office/drawing/2014/main" id="{649683E7-5D3C-46E0-92A4-661F3C29C858}"/>
              </a:ext>
            </a:extLst>
          </p:cNvPr>
          <p:cNvPicPr>
            <a:picLocks noSelect="1"/>
          </p:cNvPicPr>
          <p:nvPr userDrawn="1"/>
        </p:nvPicPr>
        <p:blipFill>
          <a:blip r:embed="rId4">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621930316"/>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2 vertic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E29BFEC5-7639-4AE9-A818-5EB7EC3C9C54}"/>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3" name="Title 1">
            <a:extLst>
              <a:ext uri="{FF2B5EF4-FFF2-40B4-BE49-F238E27FC236}">
                <a16:creationId xmlns:a16="http://schemas.microsoft.com/office/drawing/2014/main" id="{5E99B80D-00FD-40C8-B929-FA71A2E035A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3" name="Content Placeholder 2"/>
          <p:cNvSpPr>
            <a:spLocks noGrp="1"/>
          </p:cNvSpPr>
          <p:nvPr>
            <p:ph sz="half" idx="1" hasCustomPrompt="1"/>
          </p:nvPr>
        </p:nvSpPr>
        <p:spPr>
          <a:xfrm>
            <a:off x="259200" y="1296000"/>
            <a:ext cx="486000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2" hasCustomPrompt="1"/>
          </p:nvPr>
        </p:nvSpPr>
        <p:spPr>
          <a:xfrm>
            <a:off x="5853600" y="1295999"/>
            <a:ext cx="48600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nvPicPr>
        <p:blipFill>
          <a:blip r:embed="rId3">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4" name="Grafik 4" descr="logo1_d2.png">
            <a:extLst>
              <a:ext uri="{FF2B5EF4-FFF2-40B4-BE49-F238E27FC236}">
                <a16:creationId xmlns:a16="http://schemas.microsoft.com/office/drawing/2014/main" id="{AD1AA2B6-6C2F-4A14-9E4C-FB86A10EF6B2}"/>
              </a:ext>
            </a:extLst>
          </p:cNvPr>
          <p:cNvPicPr>
            <a:picLocks noSelect="1"/>
          </p:cNvPicPr>
          <p:nvPr userDrawn="1"/>
        </p:nvPicPr>
        <p:blipFill>
          <a:blip r:embed="rId4">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78760123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3225" userDrawn="1">
          <p15:clr>
            <a:srgbClr val="FBAE40"/>
          </p15:clr>
        </p15:guide>
        <p15:guide id="9" pos="368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3 Contents">
    <p:spTree>
      <p:nvGrpSpPr>
        <p:cNvPr id="1" name=""/>
        <p:cNvGrpSpPr/>
        <p:nvPr/>
      </p:nvGrpSpPr>
      <p:grpSpPr>
        <a:xfrm>
          <a:off x="0" y="0"/>
          <a:ext cx="0" cy="0"/>
          <a:chOff x="0" y="0"/>
          <a:chExt cx="0" cy="0"/>
        </a:xfrm>
      </p:grpSpPr>
      <p:sp>
        <p:nvSpPr>
          <p:cNvPr id="18" name="Chapter_titleonly">
            <a:extLst>
              <a:ext uri="{FF2B5EF4-FFF2-40B4-BE49-F238E27FC236}">
                <a16:creationId xmlns:a16="http://schemas.microsoft.com/office/drawing/2014/main" id="{7CCAFAD8-87FF-4E8A-B13E-2709A28399C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4" name="Title 1">
            <a:extLst>
              <a:ext uri="{FF2B5EF4-FFF2-40B4-BE49-F238E27FC236}">
                <a16:creationId xmlns:a16="http://schemas.microsoft.com/office/drawing/2014/main" id="{4213B860-B040-4AA5-BCCF-91A137076F8B}"/>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3" name="Content Placeholder 2"/>
          <p:cNvSpPr>
            <a:spLocks noGrp="1"/>
          </p:cNvSpPr>
          <p:nvPr>
            <p:ph sz="half" idx="1" hasCustomPrompt="1"/>
          </p:nvPr>
        </p:nvSpPr>
        <p:spPr>
          <a:xfrm>
            <a:off x="259200" y="1296000"/>
            <a:ext cx="31284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3" hasCustomPrompt="1"/>
          </p:nvPr>
        </p:nvSpPr>
        <p:spPr>
          <a:xfrm>
            <a:off x="7560000" y="1295999"/>
            <a:ext cx="31284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nvPicPr>
        <p:blipFill>
          <a:blip r:embed="rId3">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3909600" y="1296000"/>
            <a:ext cx="31284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3" name="Rectangle7">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6" name="Grafik 4" descr="logo1_d2.png">
            <a:extLst>
              <a:ext uri="{FF2B5EF4-FFF2-40B4-BE49-F238E27FC236}">
                <a16:creationId xmlns:a16="http://schemas.microsoft.com/office/drawing/2014/main" id="{853C9362-E049-4C5A-93EB-CA7DB346BCAC}"/>
              </a:ext>
            </a:extLst>
          </p:cNvPr>
          <p:cNvPicPr>
            <a:picLocks noSelect="1"/>
          </p:cNvPicPr>
          <p:nvPr userDrawn="1"/>
        </p:nvPicPr>
        <p:blipFill>
          <a:blip r:embed="rId4">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05200844"/>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35" userDrawn="1">
          <p15:clr>
            <a:srgbClr val="FBAE40"/>
          </p15:clr>
        </p15:guide>
        <p15:guide id="9" pos="2462" userDrawn="1">
          <p15:clr>
            <a:srgbClr val="FBAE40"/>
          </p15:clr>
        </p15:guide>
        <p15:guide id="10" pos="4434" userDrawn="1">
          <p15:clr>
            <a:srgbClr val="FBAE40"/>
          </p15:clr>
        </p15:guide>
        <p15:guide id="11" pos="4761"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4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85E4898A-B45B-416F-8A7F-E57751056EEE}"/>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5" name="Title 1">
            <a:extLst>
              <a:ext uri="{FF2B5EF4-FFF2-40B4-BE49-F238E27FC236}">
                <a16:creationId xmlns:a16="http://schemas.microsoft.com/office/drawing/2014/main" id="{A33F6F31-B924-4EAD-BDA8-332AAD2C4179}"/>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080" y="1295399"/>
            <a:ext cx="2515870" cy="416814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5549900" y="1295399"/>
            <a:ext cx="2515870" cy="416814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2"/>
          <p:cNvSpPr>
            <a:spLocks noGrp="1"/>
          </p:cNvSpPr>
          <p:nvPr>
            <p:ph sz="half" idx="2" hasCustomPrompt="1"/>
          </p:nvPr>
        </p:nvSpPr>
        <p:spPr>
          <a:xfrm>
            <a:off x="2904490" y="1295400"/>
            <a:ext cx="2515870" cy="416814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4" hasCustomPrompt="1"/>
          </p:nvPr>
        </p:nvSpPr>
        <p:spPr>
          <a:xfrm>
            <a:off x="8195310" y="1295400"/>
            <a:ext cx="2515870" cy="416814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31" name="Grafik 3" descr="bottom_d2_169.png">
            <a:extLst>
              <a:ext uri="{FF2B5EF4-FFF2-40B4-BE49-F238E27FC236}">
                <a16:creationId xmlns:a16="http://schemas.microsoft.com/office/drawing/2014/main" id="{A3C6D0D9-04AD-43FA-8B6F-53255648BE83}"/>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A5FC486E-34C4-4DFC-9640-0742E0B83B94}"/>
              </a:ext>
            </a:extLst>
          </p:cNvPr>
          <p:cNvPicPr>
            <a:picLocks noSelect="1"/>
          </p:cNvPicPr>
          <p:nvPr userDrawn="1"/>
        </p:nvPicPr>
        <p:blipFill>
          <a:blip r:embed="rId3">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7" name="Grafik 4" descr="logo1_d2.png">
            <a:extLst>
              <a:ext uri="{FF2B5EF4-FFF2-40B4-BE49-F238E27FC236}">
                <a16:creationId xmlns:a16="http://schemas.microsoft.com/office/drawing/2014/main" id="{2F5D5F7F-9AC3-4C8C-9378-5DCB41FEB94B}"/>
              </a:ext>
            </a:extLst>
          </p:cNvPr>
          <p:cNvPicPr>
            <a:picLocks noSelect="1"/>
          </p:cNvPicPr>
          <p:nvPr userDrawn="1"/>
        </p:nvPicPr>
        <p:blipFill>
          <a:blip r:embed="rId4">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76311460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749" userDrawn="1">
          <p15:clr>
            <a:srgbClr val="FBAE40"/>
          </p15:clr>
        </p15:guide>
        <p15:guide id="9" pos="1829" userDrawn="1">
          <p15:clr>
            <a:srgbClr val="FBAE40"/>
          </p15:clr>
        </p15:guide>
        <p15:guide id="10" pos="3416" userDrawn="1">
          <p15:clr>
            <a:srgbClr val="FBAE40"/>
          </p15:clr>
        </p15:guide>
        <p15:guide id="11" pos="3495" userDrawn="1">
          <p15:clr>
            <a:srgbClr val="FBAE40"/>
          </p15:clr>
        </p15:guide>
        <p15:guide id="12" pos="5082" userDrawn="1">
          <p15:clr>
            <a:srgbClr val="FBAE40"/>
          </p15:clr>
        </p15:guide>
        <p15:guide id="13" pos="516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2 horizont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9398DDFA-1939-498B-8921-7DDB40481FE9}"/>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3" name="Title 1">
            <a:extLst>
              <a:ext uri="{FF2B5EF4-FFF2-40B4-BE49-F238E27FC236}">
                <a16:creationId xmlns:a16="http://schemas.microsoft.com/office/drawing/2014/main" id="{AB79D08E-37B8-49BA-9E18-ED577CD99900}"/>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104508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2" hasCustomPrompt="1"/>
          </p:nvPr>
        </p:nvSpPr>
        <p:spPr>
          <a:xfrm>
            <a:off x="259200" y="3445201"/>
            <a:ext cx="104508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9" name="Grafik 3" descr="bottom_d2_169.png">
            <a:extLst>
              <a:ext uri="{FF2B5EF4-FFF2-40B4-BE49-F238E27FC236}">
                <a16:creationId xmlns:a16="http://schemas.microsoft.com/office/drawing/2014/main" id="{E1C644A7-78AF-407E-A25C-6F76F012AC1D}"/>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F432EB7-B56F-491D-9D42-9FA89D925A5A}"/>
              </a:ext>
            </a:extLst>
          </p:cNvPr>
          <p:cNvPicPr>
            <a:picLocks noSelect="1"/>
          </p:cNvPicPr>
          <p:nvPr userDrawn="1"/>
        </p:nvPicPr>
        <p:blipFill>
          <a:blip r:embed="rId3">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4" name="Grafik 4" descr="logo1_d2.png">
            <a:extLst>
              <a:ext uri="{FF2B5EF4-FFF2-40B4-BE49-F238E27FC236}">
                <a16:creationId xmlns:a16="http://schemas.microsoft.com/office/drawing/2014/main" id="{F944409F-1D53-436E-A382-254727DA7F5F}"/>
              </a:ext>
            </a:extLst>
          </p:cNvPr>
          <p:cNvPicPr>
            <a:picLocks noSelect="1"/>
          </p:cNvPicPr>
          <p:nvPr userDrawn="1"/>
        </p:nvPicPr>
        <p:blipFill>
          <a:blip r:embed="rId4">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956372322"/>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2 x 2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90C8652B-1F43-4467-AC53-668A8D3D470B}"/>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5" name="Title 1">
            <a:extLst>
              <a:ext uri="{FF2B5EF4-FFF2-40B4-BE49-F238E27FC236}">
                <a16:creationId xmlns:a16="http://schemas.microsoft.com/office/drawing/2014/main" id="{EFDBB36D-E1FF-4336-B805-B8B7F4B25A83}"/>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5853600" y="1295999"/>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2"/>
          <p:cNvSpPr>
            <a:spLocks noGrp="1"/>
          </p:cNvSpPr>
          <p:nvPr>
            <p:ph sz="half" idx="2" hasCustomPrompt="1"/>
          </p:nvPr>
        </p:nvSpPr>
        <p:spPr>
          <a:xfrm>
            <a:off x="259200" y="3445201"/>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3"/>
          <p:cNvSpPr>
            <a:spLocks noGrp="1"/>
          </p:cNvSpPr>
          <p:nvPr>
            <p:ph sz="half" idx="4" hasCustomPrompt="1"/>
          </p:nvPr>
        </p:nvSpPr>
        <p:spPr>
          <a:xfrm>
            <a:off x="5853600" y="3445201"/>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31" name="Grafik 3" descr="bottom_d2_169.png">
            <a:extLst>
              <a:ext uri="{FF2B5EF4-FFF2-40B4-BE49-F238E27FC236}">
                <a16:creationId xmlns:a16="http://schemas.microsoft.com/office/drawing/2014/main" id="{14946AFE-2563-4C40-963E-DFE36F6D317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8A247A46-B0BA-49FE-BDE2-4F90A7348546}"/>
              </a:ext>
            </a:extLst>
          </p:cNvPr>
          <p:cNvPicPr>
            <a:picLocks noSelect="1"/>
          </p:cNvPicPr>
          <p:nvPr userDrawn="1"/>
        </p:nvPicPr>
        <p:blipFill>
          <a:blip r:embed="rId3">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6" name="Grafik 4" descr="logo1_d2.png">
            <a:extLst>
              <a:ext uri="{FF2B5EF4-FFF2-40B4-BE49-F238E27FC236}">
                <a16:creationId xmlns:a16="http://schemas.microsoft.com/office/drawing/2014/main" id="{17992435-2281-4D69-8E9C-A9BD8CD4504F}"/>
              </a:ext>
            </a:extLst>
          </p:cNvPr>
          <p:cNvPicPr>
            <a:picLocks noSelect="1"/>
          </p:cNvPicPr>
          <p:nvPr userDrawn="1"/>
        </p:nvPicPr>
        <p:blipFill>
          <a:blip r:embed="rId4">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1935903"/>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3225" userDrawn="1">
          <p15:clr>
            <a:srgbClr val="FBAE40"/>
          </p15:clr>
        </p15:guide>
        <p15:guide id="11" pos="368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3 x 2 Contents">
    <p:spTree>
      <p:nvGrpSpPr>
        <p:cNvPr id="1" name=""/>
        <p:cNvGrpSpPr/>
        <p:nvPr/>
      </p:nvGrpSpPr>
      <p:grpSpPr>
        <a:xfrm>
          <a:off x="0" y="0"/>
          <a:ext cx="0" cy="0"/>
          <a:chOff x="0" y="0"/>
          <a:chExt cx="0" cy="0"/>
        </a:xfrm>
      </p:grpSpPr>
      <p:sp>
        <p:nvSpPr>
          <p:cNvPr id="21" name="Chapter_titleonly">
            <a:extLst>
              <a:ext uri="{FF2B5EF4-FFF2-40B4-BE49-F238E27FC236}">
                <a16:creationId xmlns:a16="http://schemas.microsoft.com/office/drawing/2014/main" id="{FEDBFC76-9F59-4A18-8E8B-EDDF9CC208B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7" name="Title 1">
            <a:extLst>
              <a:ext uri="{FF2B5EF4-FFF2-40B4-BE49-F238E27FC236}">
                <a16:creationId xmlns:a16="http://schemas.microsoft.com/office/drawing/2014/main" id="{0226D581-60F4-440B-A410-F6582BC0DCF0}"/>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3909600" y="1295999"/>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5" hasCustomPrompt="1"/>
          </p:nvPr>
        </p:nvSpPr>
        <p:spPr>
          <a:xfrm>
            <a:off x="7560000" y="1295999"/>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2" hasCustomPrompt="1"/>
          </p:nvPr>
        </p:nvSpPr>
        <p:spPr>
          <a:xfrm>
            <a:off x="259200" y="3445201"/>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3"/>
          <p:cNvSpPr>
            <a:spLocks noGrp="1"/>
          </p:cNvSpPr>
          <p:nvPr>
            <p:ph sz="half" idx="4" hasCustomPrompt="1"/>
          </p:nvPr>
        </p:nvSpPr>
        <p:spPr>
          <a:xfrm>
            <a:off x="3909600" y="3445201"/>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3"/>
          <p:cNvSpPr>
            <a:spLocks noGrp="1"/>
          </p:cNvSpPr>
          <p:nvPr>
            <p:ph sz="half" idx="6" hasCustomPrompt="1"/>
          </p:nvPr>
        </p:nvSpPr>
        <p:spPr>
          <a:xfrm>
            <a:off x="7560000" y="3445201"/>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nvPicPr>
        <p:blipFill>
          <a:blip r:embed="rId3">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6" name="Rectangle7">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8" name="Grafik 4" descr="logo1_d2.png">
            <a:extLst>
              <a:ext uri="{FF2B5EF4-FFF2-40B4-BE49-F238E27FC236}">
                <a16:creationId xmlns:a16="http://schemas.microsoft.com/office/drawing/2014/main" id="{058025F0-4E5A-4419-90FC-FD31DB24C306}"/>
              </a:ext>
            </a:extLst>
          </p:cNvPr>
          <p:cNvPicPr>
            <a:picLocks noSelect="1"/>
          </p:cNvPicPr>
          <p:nvPr userDrawn="1"/>
        </p:nvPicPr>
        <p:blipFill>
          <a:blip r:embed="rId4">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482577220"/>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40" userDrawn="1">
          <p15:clr>
            <a:srgbClr val="FBAE40"/>
          </p15:clr>
        </p15:guide>
        <p15:guide id="9" pos="2457" userDrawn="1">
          <p15:clr>
            <a:srgbClr val="FBAE40"/>
          </p15:clr>
        </p15:guide>
        <p15:guide id="10" pos="4434" userDrawn="1">
          <p15:clr>
            <a:srgbClr val="FBAE40"/>
          </p15:clr>
        </p15:guide>
        <p15:guide id="11" pos="4761" userDrawn="1">
          <p15:clr>
            <a:srgbClr val="FBAE40"/>
          </p15:clr>
        </p15:guide>
        <p15:guide id="12" orient="horz" pos="2090" userDrawn="1">
          <p15:clr>
            <a:srgbClr val="FBAE40"/>
          </p15:clr>
        </p15:guide>
        <p15:guide id="13" orient="horz" pos="216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4 x 2 Contents">
    <p:spTree>
      <p:nvGrpSpPr>
        <p:cNvPr id="1" name=""/>
        <p:cNvGrpSpPr/>
        <p:nvPr/>
      </p:nvGrpSpPr>
      <p:grpSpPr>
        <a:xfrm>
          <a:off x="0" y="0"/>
          <a:ext cx="0" cy="0"/>
          <a:chOff x="0" y="0"/>
          <a:chExt cx="0" cy="0"/>
        </a:xfrm>
      </p:grpSpPr>
      <p:sp>
        <p:nvSpPr>
          <p:cNvPr id="24" name="Chapter_titleonly">
            <a:extLst>
              <a:ext uri="{FF2B5EF4-FFF2-40B4-BE49-F238E27FC236}">
                <a16:creationId xmlns:a16="http://schemas.microsoft.com/office/drawing/2014/main" id="{20D581F7-7281-48B4-B67B-7228F84F398D}"/>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9" name="Title 1">
            <a:extLst>
              <a:ext uri="{FF2B5EF4-FFF2-40B4-BE49-F238E27FC236}">
                <a16:creationId xmlns:a16="http://schemas.microsoft.com/office/drawing/2014/main" id="{C7544615-D17B-4350-B517-7E469AC91AB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2905200" y="1295999"/>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7" hasCustomPrompt="1"/>
          </p:nvPr>
        </p:nvSpPr>
        <p:spPr>
          <a:xfrm>
            <a:off x="8197200" y="1295999"/>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2" hasCustomPrompt="1"/>
          </p:nvPr>
        </p:nvSpPr>
        <p:spPr>
          <a:xfrm>
            <a:off x="259200" y="3445201"/>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3"/>
          <p:cNvSpPr>
            <a:spLocks noGrp="1"/>
          </p:cNvSpPr>
          <p:nvPr>
            <p:ph sz="half" idx="4" hasCustomPrompt="1"/>
          </p:nvPr>
        </p:nvSpPr>
        <p:spPr>
          <a:xfrm>
            <a:off x="2905200" y="3445201"/>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3"/>
          <p:cNvSpPr>
            <a:spLocks noGrp="1"/>
          </p:cNvSpPr>
          <p:nvPr>
            <p:ph sz="half" idx="8" hasCustomPrompt="1"/>
          </p:nvPr>
        </p:nvSpPr>
        <p:spPr>
          <a:xfrm>
            <a:off x="8197200" y="3445201"/>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nvPicPr>
        <p:blipFill>
          <a:blip r:embed="rId3">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5551200" y="1296000"/>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8" name="Content Placeholder 3">
            <a:extLst>
              <a:ext uri="{FF2B5EF4-FFF2-40B4-BE49-F238E27FC236}">
                <a16:creationId xmlns:a16="http://schemas.microsoft.com/office/drawing/2014/main" id="{B143799E-2832-49D7-9953-45BACACA7549}"/>
              </a:ext>
            </a:extLst>
          </p:cNvPr>
          <p:cNvSpPr>
            <a:spLocks noGrp="1"/>
          </p:cNvSpPr>
          <p:nvPr>
            <p:ph sz="half" idx="6" hasCustomPrompt="1"/>
          </p:nvPr>
        </p:nvSpPr>
        <p:spPr>
          <a:xfrm>
            <a:off x="5551200" y="3445200"/>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21" name="Rectangle7">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22" name="Grafik 4" descr="logo1_d2.png">
            <a:extLst>
              <a:ext uri="{FF2B5EF4-FFF2-40B4-BE49-F238E27FC236}">
                <a16:creationId xmlns:a16="http://schemas.microsoft.com/office/drawing/2014/main" id="{F7F706B3-07D4-410C-B7A6-C9E5735A9928}"/>
              </a:ext>
            </a:extLst>
          </p:cNvPr>
          <p:cNvPicPr>
            <a:picLocks noSelect="1"/>
          </p:cNvPicPr>
          <p:nvPr userDrawn="1"/>
        </p:nvPicPr>
        <p:blipFill>
          <a:blip r:embed="rId4">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37142147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1749" userDrawn="1">
          <p15:clr>
            <a:srgbClr val="FBAE40"/>
          </p15:clr>
        </p15:guide>
        <p15:guide id="11" pos="1830" userDrawn="1">
          <p15:clr>
            <a:srgbClr val="FBAE40"/>
          </p15:clr>
        </p15:guide>
        <p15:guide id="12" pos="3416" userDrawn="1">
          <p15:clr>
            <a:srgbClr val="FBAE40"/>
          </p15:clr>
        </p15:guide>
        <p15:guide id="13" pos="3497" userDrawn="1">
          <p15:clr>
            <a:srgbClr val="FBAE40"/>
          </p15:clr>
        </p15:guide>
        <p15:guide id="14" pos="5082" userDrawn="1">
          <p15:clr>
            <a:srgbClr val="FBAE40"/>
          </p15:clr>
        </p15:guide>
        <p15:guide id="15" pos="51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9" name="Grafik 3" descr="bottom_d2_169.png">
            <a:extLst>
              <a:ext uri="{FF2B5EF4-FFF2-40B4-BE49-F238E27FC236}">
                <a16:creationId xmlns:a16="http://schemas.microsoft.com/office/drawing/2014/main" id="{EF316F00-ABDB-4F1C-8223-8689636D6D52}"/>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0" name="Grafik 9" descr="logo2_d2.png">
            <a:extLst>
              <a:ext uri="{FF2B5EF4-FFF2-40B4-BE49-F238E27FC236}">
                <a16:creationId xmlns:a16="http://schemas.microsoft.com/office/drawing/2014/main" id="{30CBBFCD-8992-45AF-92BD-7EBF3A86E1C1}"/>
              </a:ext>
            </a:extLst>
          </p:cNvPr>
          <p:cNvPicPr>
            <a:picLocks noSelect="1"/>
          </p:cNvPicPr>
          <p:nvPr userDrawn="1"/>
        </p:nvPicPr>
        <p:blipFill>
          <a:blip r:embed="rId3">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8" name="Rectangle7">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1" name="Grafik 4" descr="logo1_d2.png">
            <a:extLst>
              <a:ext uri="{FF2B5EF4-FFF2-40B4-BE49-F238E27FC236}">
                <a16:creationId xmlns:a16="http://schemas.microsoft.com/office/drawing/2014/main" id="{0B4DD8A5-C16C-443A-8C22-A52B612231A5}"/>
              </a:ext>
            </a:extLst>
          </p:cNvPr>
          <p:cNvPicPr>
            <a:picLocks noSelect="1"/>
          </p:cNvPicPr>
          <p:nvPr userDrawn="1"/>
        </p:nvPicPr>
        <p:blipFill>
          <a:blip r:embed="rId4">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07455185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Full Page Graphic">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Grafik 4" descr="logo1_d2.png">
            <a:extLst>
              <a:ext uri="{FF2B5EF4-FFF2-40B4-BE49-F238E27FC236}">
                <a16:creationId xmlns:a16="http://schemas.microsoft.com/office/drawing/2014/main" id="{F35DC742-BC8F-47B5-88E2-93616D59A618}"/>
              </a:ext>
            </a:extLst>
          </p:cNvPr>
          <p:cNvPicPr>
            <a:picLocks noSelect="1"/>
          </p:cNvPicPr>
          <p:nvPr userDrawn="1"/>
        </p:nvPicPr>
        <p:blipFill>
          <a:blip r:embed="rId3">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6" name="Grafik 3" descr="right_d2.png">
            <a:extLst>
              <a:ext uri="{FF2B5EF4-FFF2-40B4-BE49-F238E27FC236}">
                <a16:creationId xmlns:a16="http://schemas.microsoft.com/office/drawing/2014/main" id="{2E1D2BC1-44DB-403E-B4D8-3E1DC5D199E5}"/>
              </a:ext>
            </a:extLst>
          </p:cNvPr>
          <p:cNvPicPr>
            <a:picLocks noSelect="1"/>
          </p:cNvPicPr>
          <p:nvPr userDrawn="1"/>
        </p:nvPicPr>
        <p:blipFill>
          <a:blip r:embed="rId4">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27317866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End Slide">
    <p:spTree>
      <p:nvGrpSpPr>
        <p:cNvPr id="1" name=""/>
        <p:cNvGrpSpPr/>
        <p:nvPr/>
      </p:nvGrpSpPr>
      <p:grpSpPr>
        <a:xfrm>
          <a:off x="0" y="0"/>
          <a:ext cx="0" cy="0"/>
          <a:chOff x="0" y="0"/>
          <a:chExt cx="0" cy="0"/>
        </a:xfrm>
      </p:grpSpPr>
      <p:pic>
        <p:nvPicPr>
          <p:cNvPr id="7" name="Grafik 5" descr="bg3_d2_169.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D60E046F-66D0-431E-9C49-8E6C18C3F3CF}"/>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8000" kern="1200" cap="all" baseline="0">
                <a:solidFill>
                  <a:schemeClr val="tx1"/>
                </a:solidFill>
              </a:defRPr>
            </a:lvl1pPr>
          </a:lstStyle>
          <a:p>
            <a:r>
              <a:rPr lang="en-US" noProof="1"/>
              <a:t>Add Closing Phrase</a:t>
            </a:r>
          </a:p>
        </p:txBody>
      </p:sp>
      <p:pic>
        <p:nvPicPr>
          <p:cNvPr id="6" name="Grafik 4" descr="logo1_d2.png">
            <a:extLst>
              <a:ext uri="{FF2B5EF4-FFF2-40B4-BE49-F238E27FC236}">
                <a16:creationId xmlns:a16="http://schemas.microsoft.com/office/drawing/2014/main" id="{AD329951-67FC-4FE1-85D1-D4AEA8479C0D}"/>
              </a:ext>
            </a:extLst>
          </p:cNvPr>
          <p:cNvPicPr>
            <a:picLocks noSelect="1"/>
          </p:cNvPicPr>
          <p:nvPr userDrawn="1"/>
        </p:nvPicPr>
        <p:blipFill>
          <a:blip r:embed="rId3">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7AD5F0A5-2B17-4D20-B0E6-B4F0FA977516}"/>
              </a:ext>
            </a:extLst>
          </p:cNvPr>
          <p:cNvPicPr>
            <a:picLocks noSelect="1"/>
          </p:cNvPicPr>
          <p:nvPr userDrawn="1"/>
        </p:nvPicPr>
        <p:blipFill>
          <a:blip r:embed="rId4">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73796963"/>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Slide 2">
    <p:spTree>
      <p:nvGrpSpPr>
        <p:cNvPr id="1" name=""/>
        <p:cNvGrpSpPr/>
        <p:nvPr/>
      </p:nvGrpSpPr>
      <p:grpSpPr>
        <a:xfrm>
          <a:off x="0" y="0"/>
          <a:ext cx="0" cy="0"/>
          <a:chOff x="0" y="0"/>
          <a:chExt cx="0" cy="0"/>
        </a:xfrm>
      </p:grpSpPr>
      <p:pic>
        <p:nvPicPr>
          <p:cNvPr id="6" name="Background 2" descr="bg2_d2_169.png"/>
          <p:cNvPicPr>
            <a:picLocks/>
          </p:cNvPicPr>
          <p:nvPr/>
        </p:nvPicPr>
        <p:blipFill>
          <a:blip r:embed="rId2">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7" name="Grafik 4" descr="logo1_d2.png">
            <a:extLst>
              <a:ext uri="{FF2B5EF4-FFF2-40B4-BE49-F238E27FC236}">
                <a16:creationId xmlns:a16="http://schemas.microsoft.com/office/drawing/2014/main" id="{7868D6E5-0EC1-4883-8CF9-7E8712A5DE97}"/>
              </a:ext>
            </a:extLst>
          </p:cNvPr>
          <p:cNvPicPr>
            <a:picLocks noSelect="1"/>
          </p:cNvPicPr>
          <p:nvPr userDrawn="1"/>
        </p:nvPicPr>
        <p:blipFill>
          <a:blip r:embed="rId3">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nvPicPr>
        <p:blipFill>
          <a:blip r:embed="rId4">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814531954"/>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Custom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7" name="Grafik 4" descr="logo1_d2.png">
            <a:extLst>
              <a:ext uri="{FF2B5EF4-FFF2-40B4-BE49-F238E27FC236}">
                <a16:creationId xmlns:a16="http://schemas.microsoft.com/office/drawing/2014/main" id="{EFF0EBDE-7B9D-4454-9B44-8763A24EC960}"/>
              </a:ext>
            </a:extLst>
          </p:cNvPr>
          <p:cNvPicPr>
            <a:picLocks noSelect="1"/>
          </p:cNvPicPr>
          <p:nvPr userDrawn="1"/>
        </p:nvPicPr>
        <p:blipFill>
          <a:blip r:embed="rId3">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nvPicPr>
        <p:blipFill>
          <a:blip r:embed="rId4">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762592895"/>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Chapter Title">
    <p:bg>
      <p:bgPr>
        <a:solidFill>
          <a:schemeClr val="accent1"/>
        </a:solidFill>
        <a:effectLst/>
      </p:bgPr>
    </p:bg>
    <p:spTree>
      <p:nvGrpSpPr>
        <p:cNvPr id="1" name=""/>
        <p:cNvGrpSpPr/>
        <p:nvPr/>
      </p:nvGrpSpPr>
      <p:grpSpPr>
        <a:xfrm>
          <a:off x="0" y="0"/>
          <a:ext cx="0" cy="0"/>
          <a:chOff x="0" y="0"/>
          <a:chExt cx="0" cy="0"/>
        </a:xfrm>
      </p:grpSpPr>
      <p:sp>
        <p:nvSpPr>
          <p:cNvPr id="6" name="Chapter_title">
            <a:extLst>
              <a:ext uri="{FF2B5EF4-FFF2-40B4-BE49-F238E27FC236}">
                <a16:creationId xmlns:a16="http://schemas.microsoft.com/office/drawing/2014/main" id="{EE80FFE3-B9B2-433E-9111-10990FD419AB}"/>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6500" cap="all" baseline="0">
                <a:solidFill>
                  <a:schemeClr val="bg1"/>
                </a:solidFill>
              </a:defRPr>
            </a:lvl1pPr>
          </a:lstStyle>
          <a:p>
            <a:r>
              <a:rPr lang="en-US" noProof="1"/>
              <a:t>Add Chapter Title</a:t>
            </a:r>
          </a:p>
        </p:txBody>
      </p:sp>
      <p:pic>
        <p:nvPicPr>
          <p:cNvPr id="5" name="Grafik 4" descr="logo1_d2.png">
            <a:extLst>
              <a:ext uri="{FF2B5EF4-FFF2-40B4-BE49-F238E27FC236}">
                <a16:creationId xmlns:a16="http://schemas.microsoft.com/office/drawing/2014/main" id="{FC6E8050-6AB1-433E-A876-5E84688D10B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7" name="Grafik 3" descr="right_d2.png">
            <a:extLst>
              <a:ext uri="{FF2B5EF4-FFF2-40B4-BE49-F238E27FC236}">
                <a16:creationId xmlns:a16="http://schemas.microsoft.com/office/drawing/2014/main" id="{50EF21B3-288B-44C8-B2D9-3FFE25CF4E6C}"/>
              </a:ext>
            </a:extLst>
          </p:cNvPr>
          <p:cNvPicPr>
            <a:picLocks noSelect="1"/>
          </p:cNvPicPr>
          <p:nvPr userDrawn="1"/>
        </p:nvPicPr>
        <p:blipFill>
          <a:blip r:embed="rId3">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828809399"/>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1"/>
            </a:lvl1pPr>
          </a:lstStyle>
          <a:p>
            <a:r>
              <a:rPr lang="en-US" noProof="1"/>
              <a:t>“Add Quotation”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7" name="Grafik 3" descr="bottom_d2_169.png"/>
          <p:cNvPicPr>
            <a:picLocks noSelect="1"/>
          </p:cNvPicPr>
          <p:nvPr/>
        </p:nvPicPr>
        <p:blipFill>
          <a:blip r:embed="rId2">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nvPicPr>
        <p:blipFill>
          <a:blip r:embed="rId3">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855EB1A0-FDAA-4D62-99AE-E08E3E26E93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5" name="Grafik 4" descr="logo1_d2.png">
            <a:extLst>
              <a:ext uri="{FF2B5EF4-FFF2-40B4-BE49-F238E27FC236}">
                <a16:creationId xmlns:a16="http://schemas.microsoft.com/office/drawing/2014/main" id="{6E018BBC-5CA8-4135-B38C-8681A1586972}"/>
              </a:ext>
            </a:extLst>
          </p:cNvPr>
          <p:cNvPicPr>
            <a:picLocks noSelect="1"/>
          </p:cNvPicPr>
          <p:nvPr userDrawn="1"/>
        </p:nvPicPr>
        <p:blipFill>
          <a:blip r:embed="rId4">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41778514"/>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clus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0"/>
            </a:lvl1pPr>
          </a:lstStyle>
          <a:p>
            <a:r>
              <a:rPr lang="en-US" noProof="1"/>
              <a:t>Add Conclusion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7" name="Grafik 3" descr="bottom_d2_169.png"/>
          <p:cNvPicPr>
            <a:picLocks noSelect="1"/>
          </p:cNvPicPr>
          <p:nvPr/>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nvPicPr>
        <p:blipFill>
          <a:blip r:embed="rId3">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72390B9F-3EB3-4FEE-B4B2-61FC8089007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4" name="Grafik 4" descr="logo1_d2.png">
            <a:extLst>
              <a:ext uri="{FF2B5EF4-FFF2-40B4-BE49-F238E27FC236}">
                <a16:creationId xmlns:a16="http://schemas.microsoft.com/office/drawing/2014/main" id="{30F7B7DF-6F0E-4921-B877-3E2AD7D8C29A}"/>
              </a:ext>
            </a:extLst>
          </p:cNvPr>
          <p:cNvPicPr>
            <a:picLocks noSelect="1"/>
          </p:cNvPicPr>
          <p:nvPr userDrawn="1"/>
        </p:nvPicPr>
        <p:blipFill>
          <a:blip r:embed="rId4">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32355185"/>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sp>
        <p:nvSpPr>
          <p:cNvPr id="6" name="Text Placeholder 5"/>
          <p:cNvSpPr>
            <a:spLocks noGrp="1"/>
          </p:cNvSpPr>
          <p:nvPr>
            <p:ph type="body" sz="quarter" idx="1" hasCustomPrompt="1"/>
          </p:nvPr>
        </p:nvSpPr>
        <p:spPr>
          <a:xfrm>
            <a:off x="259200" y="1296000"/>
            <a:ext cx="10450800" cy="4168800"/>
          </a:xfrm>
        </p:spPr>
        <p:txBody>
          <a:bodyPr/>
          <a:lstStyle>
            <a:lvl1pPr marL="251982" indent="-251982">
              <a:lnSpc>
                <a:spcPct val="107000"/>
              </a:lnSpc>
              <a:buFont typeface="+mj-lt"/>
              <a:buAutoNum type="arabicPeriod"/>
              <a:defRPr/>
            </a:lvl1pPr>
            <a:lvl2pPr marL="507563" indent="-273580">
              <a:lnSpc>
                <a:spcPct val="103000"/>
              </a:lnSpc>
              <a:buFont typeface="+mj-lt"/>
              <a:buAutoNum type="arabicPeriod"/>
              <a:defRPr/>
            </a:lvl2pPr>
            <a:lvl3pPr marL="730746" indent="-205185">
              <a:lnSpc>
                <a:spcPct val="102000"/>
              </a:lnSpc>
              <a:buFont typeface="+mj-lt"/>
              <a:buAutoNum type="arabicPeriod"/>
              <a:defRPr/>
            </a:lvl3pPr>
            <a:lvl4pPr marL="932331" indent="-183586">
              <a:lnSpc>
                <a:spcPct val="107000"/>
              </a:lnSpc>
              <a:buFont typeface="+mj-lt"/>
              <a:buAutoNum type="arabicPeriod"/>
              <a:defRPr/>
            </a:lvl4pPr>
            <a:lvl5pPr marL="932331" indent="-183586">
              <a:lnSpc>
                <a:spcPct val="103000"/>
              </a:lnSpc>
              <a:buFont typeface="+mj-lt"/>
              <a:buAutoNum type="arabicPeriod"/>
              <a:defRPr/>
            </a:lvl5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Rectangle7" hidden="1"/>
          <p:cNvSpPr>
            <a:spLocks/>
          </p:cNvSpPr>
          <p:nvPr/>
        </p:nvSpPr>
        <p:spPr>
          <a:xfrm>
            <a:off x="9223200" y="259078"/>
            <a:ext cx="1692000" cy="777721"/>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%attachmentremark% </a:t>
            </a:r>
          </a:p>
        </p:txBody>
      </p:sp>
      <p:pic>
        <p:nvPicPr>
          <p:cNvPr id="25" name="Grafik 3" descr="bottom_d2_169.png">
            <a:extLst>
              <a:ext uri="{FF2B5EF4-FFF2-40B4-BE49-F238E27FC236}">
                <a16:creationId xmlns:a16="http://schemas.microsoft.com/office/drawing/2014/main" id="{5924583E-7B93-41AC-AC5B-430C0AD45AC7}"/>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33" name="Grafik 32" descr="logo2_d2.png">
            <a:extLst>
              <a:ext uri="{FF2B5EF4-FFF2-40B4-BE49-F238E27FC236}">
                <a16:creationId xmlns:a16="http://schemas.microsoft.com/office/drawing/2014/main" id="{48E231CC-E3B9-4D96-AA06-B1CFFA847D96}"/>
              </a:ext>
            </a:extLst>
          </p:cNvPr>
          <p:cNvPicPr>
            <a:picLocks noSelect="1"/>
          </p:cNvPicPr>
          <p:nvPr userDrawn="1"/>
        </p:nvPicPr>
        <p:blipFill>
          <a:blip r:embed="rId3">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5" name="Textfeld 4">
            <a:extLst>
              <a:ext uri="{FF2B5EF4-FFF2-40B4-BE49-F238E27FC236}">
                <a16:creationId xmlns:a16="http://schemas.microsoft.com/office/drawing/2014/main" id="{3EC746CB-10AC-40C9-8647-79D1DEB9F93D}"/>
              </a:ext>
            </a:extLst>
          </p:cNvPr>
          <p:cNvSpPr txBox="1"/>
          <p:nvPr userDrawn="1"/>
        </p:nvSpPr>
        <p:spPr>
          <a:xfrm>
            <a:off x="259200" y="259200"/>
            <a:ext cx="10450800" cy="777600"/>
          </a:xfrm>
          <a:prstGeom prst="rect">
            <a:avLst/>
          </a:prstGeom>
          <a:noFill/>
        </p:spPr>
        <p:txBody>
          <a:bodyPr wrap="square" lIns="0" tIns="0" rIns="0" bIns="0" rtlCol="0">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1200" cap="none" spc="0" normalizeH="0" baseline="0" noProof="1">
                <a:ln>
                  <a:noFill/>
                </a:ln>
                <a:solidFill>
                  <a:srgbClr val="000000"/>
                </a:solidFill>
                <a:effectLst/>
                <a:uLnTx/>
                <a:uFillTx/>
              </a:rPr>
              <a:t>Agenda</a:t>
            </a:r>
          </a:p>
        </p:txBody>
      </p:sp>
      <p:sp>
        <p:nvSpPr>
          <p:cNvPr id="12" name="Rectangle7">
            <a:extLst>
              <a:ext uri="{FF2B5EF4-FFF2-40B4-BE49-F238E27FC236}">
                <a16:creationId xmlns:a16="http://schemas.microsoft.com/office/drawing/2014/main" id="{F0D59F04-5C89-4857-A44C-3D9D9D3D938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3" name="Grafik 4" descr="logo1_d2.png">
            <a:extLst>
              <a:ext uri="{FF2B5EF4-FFF2-40B4-BE49-F238E27FC236}">
                <a16:creationId xmlns:a16="http://schemas.microsoft.com/office/drawing/2014/main" id="{39A24C14-69FA-48C5-9BFC-E264F89C2E76}"/>
              </a:ext>
            </a:extLst>
          </p:cNvPr>
          <p:cNvPicPr>
            <a:picLocks noSelect="1"/>
          </p:cNvPicPr>
          <p:nvPr userDrawn="1"/>
        </p:nvPicPr>
        <p:blipFill>
          <a:blip r:embed="rId4">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940310287"/>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Only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4" name="Chapter_titleonly"/>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82227449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 Conten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E43D273-A15E-4B64-AFD2-1388D749B69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15" name="Chapter_titleonly">
            <a:extLst>
              <a:ext uri="{FF2B5EF4-FFF2-40B4-BE49-F238E27FC236}">
                <a16:creationId xmlns:a16="http://schemas.microsoft.com/office/drawing/2014/main" id="{5B281E01-A653-4813-BC65-8900B31D115A}"/>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58762" y="1296000"/>
            <a:ext cx="1045080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Tree>
    <p:extLst>
      <p:ext uri="{BB962C8B-B14F-4D97-AF65-F5344CB8AC3E}">
        <p14:creationId xmlns:p14="http://schemas.microsoft.com/office/powerpoint/2010/main" val="89773828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200" y="648000"/>
            <a:ext cx="10450800" cy="388800"/>
          </a:xfrm>
          <a:prstGeom prst="rect">
            <a:avLst/>
          </a:prstGeom>
        </p:spPr>
        <p:txBody>
          <a:bodyPr vert="horz" lIns="0" tIns="0" rIns="0" bIns="0" rtlCol="0" anchor="t" anchorCtr="0">
            <a:noAutofit/>
          </a:bodyPr>
          <a:lstStyle/>
          <a:p>
            <a:r>
              <a:rPr lang="en-US" noProof="1"/>
              <a:t>Mastertitelformat bearbeiten</a:t>
            </a:r>
          </a:p>
        </p:txBody>
      </p:sp>
      <p:sp>
        <p:nvSpPr>
          <p:cNvPr id="3" name="Text Placeholder 2"/>
          <p:cNvSpPr>
            <a:spLocks noGrp="1"/>
          </p:cNvSpPr>
          <p:nvPr>
            <p:ph type="body" idx="1"/>
          </p:nvPr>
        </p:nvSpPr>
        <p:spPr>
          <a:xfrm>
            <a:off x="259200" y="1296000"/>
            <a:ext cx="10450800" cy="4168800"/>
          </a:xfrm>
          <a:prstGeom prst="rect">
            <a:avLst/>
          </a:prstGeom>
        </p:spPr>
        <p:txBody>
          <a:bodyPr vert="horz" lIns="0" tIns="0" rIns="0" bIns="0" rtlCol="0">
            <a:noAutofit/>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7" name="Slide Number Placeholder 6"/>
          <p:cNvSpPr>
            <a:spLocks noGrp="1"/>
          </p:cNvSpPr>
          <p:nvPr>
            <p:ph type="sldNum" sz="quarter" idx="12"/>
          </p:nvPr>
        </p:nvSpPr>
        <p:spPr>
          <a:xfrm>
            <a:off x="266700" y="5628640"/>
            <a:ext cx="288290" cy="410210"/>
          </a:xfrm>
          <a:prstGeom prst="rect">
            <a:avLst/>
          </a:prstGeom>
        </p:spPr>
        <p:txBody>
          <a:bodyPr vert="horz" lIns="0" tIns="0" rIns="0" bIns="0" rtlCol="0" anchor="t"/>
          <a:lstStyle>
            <a:lvl1pPr algn="l">
              <a:defRPr sz="1200">
                <a:solidFill>
                  <a:srgbClr val="999FA6"/>
                </a:solidFill>
                <a:latin typeface="+mn-lt"/>
              </a:defRPr>
            </a:lvl1pPr>
          </a:lstStyle>
          <a:p>
            <a:fld id="{4898AEC0-503E-4FA4-859C-D0F72D6E3F79}" type="slidenum">
              <a:rPr lang="en-US" noProof="1" dirty="0" smtClean="0"/>
              <a:pPr/>
              <a:t>‹#›</a:t>
            </a:fld>
            <a:endParaRPr lang="en-US" noProof="1"/>
          </a:p>
        </p:txBody>
      </p:sp>
      <p:sp>
        <p:nvSpPr>
          <p:cNvPr id="5" name="Bosch_footer_1">
            <a:extLst>
              <a:ext uri="{FF2B5EF4-FFF2-40B4-BE49-F238E27FC236}">
                <a16:creationId xmlns:a16="http://schemas.microsoft.com/office/drawing/2014/main" id="{C4A0DCBC-1EFB-43C4-AF00-AB85781F48E7}"/>
              </a:ext>
            </a:extLst>
          </p:cNvPr>
          <p:cNvSpPr txBox="1"/>
          <p:nvPr userDrawn="1"/>
        </p:nvSpPr>
        <p:spPr>
          <a:xfrm>
            <a:off x="593090" y="5643880"/>
            <a:ext cx="9152890" cy="10795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latin typeface="+mn-lt"/>
              </a:rPr>
              <a:t>Internal</a:t>
            </a:r>
            <a:r>
              <a:rPr lang="en-US" sz="600" kern="0" baseline="0" noProof="1">
                <a:solidFill>
                  <a:schemeClr val="tx1"/>
                </a:solidFill>
                <a:latin typeface="+mn-lt"/>
              </a:rPr>
              <a:t> | RBEI/ETC4 | 2021-06-24</a:t>
            </a:r>
          </a:p>
          <a:p>
            <a:pPr marR="0" defTabSz="914400" eaLnBrk="1" fontAlgn="auto" latinLnBrk="0" hangingPunct="1">
              <a:lnSpc>
                <a:spcPct val="107000"/>
              </a:lnSpc>
              <a:spcBef>
                <a:spcPts val="0"/>
              </a:spcBef>
              <a:spcAft>
                <a:spcPts val="100"/>
              </a:spcAft>
              <a:buClrTx/>
              <a:buSzTx/>
              <a:buFontTx/>
              <a:buNone/>
              <a:tabLst/>
            </a:pPr>
            <a:endParaRPr kumimoji="0" lang="en-US" sz="600" b="0" i="0" u="none" strike="noStrike" kern="0" cap="none" spc="0" normalizeH="0" baseline="0" noProof="1">
              <a:ln>
                <a:noFill/>
              </a:ln>
              <a:solidFill>
                <a:srgbClr val="000000"/>
              </a:solidFill>
              <a:effectLst/>
              <a:uLnTx/>
              <a:uFillTx/>
              <a:latin typeface="+mn-lt"/>
            </a:endParaRP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rgbClr val="B2B3B5"/>
                </a:solidFill>
                <a:latin typeface="+mn-lt"/>
              </a:rPr>
              <a:t>©  Robert Bosch Engineering and Business Solutions Private Limited 2021. All rights reserved, also regarding any disposal, exploitation, reproduction, editing, distribution, as well as in the event of applications for industrial property rights.</a:t>
            </a:r>
          </a:p>
        </p:txBody>
      </p:sp>
      <p:sp>
        <p:nvSpPr>
          <p:cNvPr id="9" name="Bosch_footer_2" hidden="1">
            <a:extLst>
              <a:ext uri="{FF2B5EF4-FFF2-40B4-BE49-F238E27FC236}">
                <a16:creationId xmlns:a16="http://schemas.microsoft.com/office/drawing/2014/main" id="{E897C98A-4665-443F-B1CF-E9B71E9916EC}"/>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chemeClr val="tx1"/>
                </a:solidFill>
              </a:rPr>
              <a:t>%repositoryremark%</a:t>
            </a:r>
            <a:r>
              <a:rPr lang="en-US" sz="600" kern="0" baseline="0" noProof="1">
                <a:solidFill>
                  <a:srgbClr val="B2B3B5"/>
                </a:solidFill>
              </a:rPr>
              <a:t>%copyright%</a:t>
            </a:r>
          </a:p>
        </p:txBody>
      </p:sp>
      <p:sp>
        <p:nvSpPr>
          <p:cNvPr id="10" name="Bosch_footer_1" hidden="1">
            <a:extLst>
              <a:ext uri="{FF2B5EF4-FFF2-40B4-BE49-F238E27FC236}">
                <a16:creationId xmlns:a16="http://schemas.microsoft.com/office/drawing/2014/main" id="{BB7EB8EC-2C22-471E-A5D4-B578263D307B}"/>
              </a:ext>
            </a:extLst>
          </p:cNvPr>
          <p:cNvSpPr txBox="1"/>
          <p:nvPr userDrawn="1"/>
        </p:nvSpPr>
        <p:spPr>
          <a:xfrm>
            <a:off x="594000" y="5644800"/>
            <a:ext cx="915480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rPr>
              <a:t>%confidentiality%</a:t>
            </a:r>
            <a:r>
              <a:rPr lang="en-US" sz="600" kern="0" baseline="0" noProof="1">
                <a:solidFill>
                  <a:schemeClr val="tx1"/>
                </a:solidFill>
              </a:rPr>
              <a:t>%businessunit%%departmentshort%%dateformat%</a:t>
            </a:r>
          </a:p>
        </p:txBody>
      </p:sp>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10" r:id="rId1"/>
    <p:sldLayoutId id="2147483741" r:id="rId2"/>
    <p:sldLayoutId id="2147483742" r:id="rId3"/>
    <p:sldLayoutId id="2147483713" r:id="rId4"/>
    <p:sldLayoutId id="2147483743" r:id="rId5"/>
    <p:sldLayoutId id="2147483721" r:id="rId6"/>
    <p:sldLayoutId id="2147483747" r:id="rId7"/>
    <p:sldLayoutId id="2147483723" r:id="rId8"/>
    <p:sldLayoutId id="2147483746" r:id="rId9"/>
    <p:sldLayoutId id="2147483744" r:id="rId10"/>
    <p:sldLayoutId id="2147483724" r:id="rId11"/>
    <p:sldLayoutId id="2147483726" r:id="rId12"/>
    <p:sldLayoutId id="2147483727" r:id="rId13"/>
    <p:sldLayoutId id="2147483728" r:id="rId14"/>
    <p:sldLayoutId id="2147483729" r:id="rId15"/>
    <p:sldLayoutId id="2147483745" r:id="rId16"/>
    <p:sldLayoutId id="2147483734" r:id="rId17"/>
    <p:sldLayoutId id="2147483731" r:id="rId18"/>
    <p:sldLayoutId id="2147483712" r:id="rId19"/>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3F4DD-76BC-45DC-9F5E-B30BF4FF0BA7}"/>
              </a:ext>
            </a:extLst>
          </p:cNvPr>
          <p:cNvSpPr>
            <a:spLocks noGrp="1"/>
          </p:cNvSpPr>
          <p:nvPr>
            <p:ph type="title"/>
          </p:nvPr>
        </p:nvSpPr>
        <p:spPr/>
        <p:txBody>
          <a:bodyPr/>
          <a:lstStyle/>
          <a:p>
            <a:r>
              <a:rPr lang="de-DE" dirty="0"/>
              <a:t>Using shared libraries from pipelines</a:t>
            </a:r>
          </a:p>
        </p:txBody>
      </p:sp>
      <p:sp>
        <p:nvSpPr>
          <p:cNvPr id="3" name="Text Placeholder 2">
            <a:extLst>
              <a:ext uri="{FF2B5EF4-FFF2-40B4-BE49-F238E27FC236}">
                <a16:creationId xmlns:a16="http://schemas.microsoft.com/office/drawing/2014/main" id="{AB9A6733-3A27-4E9A-B98F-18AE9500B20B}"/>
              </a:ext>
            </a:extLst>
          </p:cNvPr>
          <p:cNvSpPr>
            <a:spLocks noGrp="1"/>
          </p:cNvSpPr>
          <p:nvPr>
            <p:ph type="body" sz="quarter" idx="15"/>
          </p:nvPr>
        </p:nvSpPr>
        <p:spPr/>
        <p:txBody>
          <a:bodyPr/>
          <a:lstStyle/>
          <a:p>
            <a:r>
              <a:rPr lang="en-US" dirty="0"/>
              <a:t>Jenkins Shared libraries</a:t>
            </a:r>
            <a:endParaRPr lang="de-DE" dirty="0"/>
          </a:p>
        </p:txBody>
      </p:sp>
      <p:sp>
        <p:nvSpPr>
          <p:cNvPr id="4" name="Rectangle: Rounded Corners 3">
            <a:extLst>
              <a:ext uri="{FF2B5EF4-FFF2-40B4-BE49-F238E27FC236}">
                <a16:creationId xmlns:a16="http://schemas.microsoft.com/office/drawing/2014/main" id="{E97C0073-B001-4817-9EB2-0DF80EBF7E2A}"/>
              </a:ext>
            </a:extLst>
          </p:cNvPr>
          <p:cNvSpPr/>
          <p:nvPr/>
        </p:nvSpPr>
        <p:spPr>
          <a:xfrm>
            <a:off x="787909" y="3991548"/>
            <a:ext cx="9393382" cy="1694916"/>
          </a:xfrm>
          <a:prstGeom prst="roundRect">
            <a:avLst/>
          </a:prstGeom>
          <a:gradFill flip="none" rotWithShape="1">
            <a:gsLst>
              <a:gs pos="2000">
                <a:schemeClr val="bg2">
                  <a:lumMod val="40000"/>
                  <a:lumOff val="60000"/>
                </a:schemeClr>
              </a:gs>
              <a:gs pos="94000">
                <a:schemeClr val="tx1">
                  <a:lumMod val="65000"/>
                  <a:lumOff val="35000"/>
                </a:schemeClr>
              </a:gs>
            </a:gsLst>
            <a:path path="circle">
              <a:fillToRect l="100000" t="100000"/>
            </a:path>
            <a:tileRect r="-100000" b="-100000"/>
          </a:gradFill>
          <a:ln w="25400" cap="flat" cmpd="sng" algn="ctr">
            <a:solidFill>
              <a:schemeClr val="tx1">
                <a:lumMod val="95000"/>
                <a:lumOff val="5000"/>
              </a:schemeClr>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5" name="Rectangle: Rounded Corners 4">
            <a:extLst>
              <a:ext uri="{FF2B5EF4-FFF2-40B4-BE49-F238E27FC236}">
                <a16:creationId xmlns:a16="http://schemas.microsoft.com/office/drawing/2014/main" id="{85649C47-E07D-48F3-B5A2-78FAF2094DC9}"/>
              </a:ext>
            </a:extLst>
          </p:cNvPr>
          <p:cNvSpPr/>
          <p:nvPr/>
        </p:nvSpPr>
        <p:spPr>
          <a:xfrm>
            <a:off x="784288" y="1351722"/>
            <a:ext cx="4038901" cy="1560946"/>
          </a:xfrm>
          <a:prstGeom prst="roundRect">
            <a:avLst/>
          </a:prstGeom>
          <a:gradFill flip="none" rotWithShape="1">
            <a:gsLst>
              <a:gs pos="0">
                <a:srgbClr val="0070C0"/>
              </a:gs>
              <a:gs pos="48000">
                <a:schemeClr val="accent4">
                  <a:lumMod val="97000"/>
                  <a:lumOff val="3000"/>
                </a:schemeClr>
              </a:gs>
              <a:gs pos="100000">
                <a:schemeClr val="accent4">
                  <a:lumMod val="60000"/>
                  <a:lumOff val="40000"/>
                </a:schemeClr>
              </a:gs>
            </a:gsLst>
            <a:lin ang="16200000" scaled="1"/>
            <a:tileRect/>
          </a:gradFill>
          <a:ln w="25400"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6" name="Rectangle: Rounded Corners 5">
            <a:extLst>
              <a:ext uri="{FF2B5EF4-FFF2-40B4-BE49-F238E27FC236}">
                <a16:creationId xmlns:a16="http://schemas.microsoft.com/office/drawing/2014/main" id="{AB1A0509-07D0-4E84-BBE4-7B20AB94DA6D}"/>
              </a:ext>
            </a:extLst>
          </p:cNvPr>
          <p:cNvSpPr/>
          <p:nvPr/>
        </p:nvSpPr>
        <p:spPr>
          <a:xfrm>
            <a:off x="6185754" y="1351722"/>
            <a:ext cx="4038901" cy="1560946"/>
          </a:xfrm>
          <a:prstGeom prst="roundRect">
            <a:avLst/>
          </a:prstGeom>
          <a:gradFill flip="none" rotWithShape="1">
            <a:gsLst>
              <a:gs pos="0">
                <a:srgbClr val="0070C0"/>
              </a:gs>
              <a:gs pos="48000">
                <a:schemeClr val="accent4">
                  <a:lumMod val="97000"/>
                  <a:lumOff val="3000"/>
                </a:schemeClr>
              </a:gs>
              <a:gs pos="100000">
                <a:schemeClr val="accent4">
                  <a:lumMod val="60000"/>
                  <a:lumOff val="40000"/>
                </a:schemeClr>
              </a:gs>
            </a:gsLst>
            <a:lin ang="16200000" scaled="1"/>
            <a:tileRect/>
          </a:gradFill>
          <a:ln w="25400"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7" name="Rectangle: Folded Corner 6">
            <a:extLst>
              <a:ext uri="{FF2B5EF4-FFF2-40B4-BE49-F238E27FC236}">
                <a16:creationId xmlns:a16="http://schemas.microsoft.com/office/drawing/2014/main" id="{EBD04A40-6CDD-4AC4-A32C-4BBE15DC57C8}"/>
              </a:ext>
            </a:extLst>
          </p:cNvPr>
          <p:cNvSpPr/>
          <p:nvPr/>
        </p:nvSpPr>
        <p:spPr>
          <a:xfrm>
            <a:off x="1310156" y="4208097"/>
            <a:ext cx="1746879" cy="735496"/>
          </a:xfrm>
          <a:prstGeom prst="foldedCorner">
            <a:avLst>
              <a:gd name="adj" fmla="val 35135"/>
            </a:avLst>
          </a:prstGeom>
          <a:solidFill>
            <a:schemeClr val="bg1"/>
          </a:solidFill>
          <a:ln w="25400" cap="flat" cmpd="sng" algn="ctr">
            <a:solidFill>
              <a:schemeClr val="tx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Bosch Office Sans"/>
              <a:ea typeface="+mn-ea"/>
              <a:cs typeface="+mn-cs"/>
            </a:endParaRPr>
          </a:p>
          <a:p>
            <a:pPr marL="0" marR="0" indent="0" algn="ctr" defTabSz="914400" eaLnBrk="1" fontAlgn="auto" latinLnBrk="0" hangingPunct="1">
              <a:lnSpc>
                <a:spcPct val="100000"/>
              </a:lnSpc>
              <a:spcBef>
                <a:spcPts val="0"/>
              </a:spcBef>
              <a:spcAft>
                <a:spcPts val="0"/>
              </a:spcAft>
              <a:buClrTx/>
              <a:buSzTx/>
              <a:buFontTx/>
              <a:buNone/>
              <a:tabLst/>
            </a:pPr>
            <a:r>
              <a:rPr kumimoji="0" lang="de-DE" sz="1800" b="0" i="0" u="none" strike="noStrike" kern="0" cap="none" spc="0" normalizeH="0" baseline="0" noProof="0" dirty="0">
                <a:ln>
                  <a:noFill/>
                </a:ln>
                <a:solidFill>
                  <a:srgbClr val="000000"/>
                </a:solidFill>
                <a:effectLst/>
                <a:uLnTx/>
                <a:uFillTx/>
                <a:latin typeface="Bosch Office Sans"/>
                <a:ea typeface="+mn-ea"/>
                <a:cs typeface="+mn-cs"/>
              </a:rPr>
              <a:t>Sharedlib (RtcHelpers)</a:t>
            </a:r>
          </a:p>
        </p:txBody>
      </p:sp>
      <p:sp>
        <p:nvSpPr>
          <p:cNvPr id="13" name="Rectangle: Folded Corner 12">
            <a:extLst>
              <a:ext uri="{FF2B5EF4-FFF2-40B4-BE49-F238E27FC236}">
                <a16:creationId xmlns:a16="http://schemas.microsoft.com/office/drawing/2014/main" id="{D901C85E-D3A9-40CD-A7C3-28B6F047F18C}"/>
              </a:ext>
            </a:extLst>
          </p:cNvPr>
          <p:cNvSpPr/>
          <p:nvPr/>
        </p:nvSpPr>
        <p:spPr>
          <a:xfrm>
            <a:off x="7241105" y="4204396"/>
            <a:ext cx="1530626" cy="735496"/>
          </a:xfrm>
          <a:prstGeom prst="foldedCorner">
            <a:avLst>
              <a:gd name="adj" fmla="val 36486"/>
            </a:avLst>
          </a:prstGeom>
          <a:solidFill>
            <a:schemeClr val="bg1"/>
          </a:solidFill>
          <a:ln w="25400" cap="flat" cmpd="sng" algn="ctr">
            <a:solidFill>
              <a:schemeClr val="tx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Bosch Office Sans"/>
              <a:ea typeface="+mn-ea"/>
              <a:cs typeface="+mn-cs"/>
            </a:endParaRPr>
          </a:p>
          <a:p>
            <a:pPr marL="0" marR="0" indent="0" algn="ctr" defTabSz="914400" eaLnBrk="1" fontAlgn="auto" latinLnBrk="0" hangingPunct="1">
              <a:lnSpc>
                <a:spcPct val="100000"/>
              </a:lnSpc>
              <a:spcBef>
                <a:spcPts val="0"/>
              </a:spcBef>
              <a:spcAft>
                <a:spcPts val="0"/>
              </a:spcAft>
              <a:buClrTx/>
              <a:buSzTx/>
              <a:buFontTx/>
              <a:buNone/>
              <a:tabLst/>
            </a:pPr>
            <a:r>
              <a:rPr kumimoji="0" lang="de-DE" sz="1800" b="0" i="0" u="none" strike="noStrike" kern="0" cap="none" spc="0" normalizeH="0" baseline="0" noProof="0" dirty="0">
                <a:ln>
                  <a:noFill/>
                </a:ln>
                <a:solidFill>
                  <a:srgbClr val="000000"/>
                </a:solidFill>
                <a:effectLst/>
                <a:uLnTx/>
                <a:uFillTx/>
                <a:latin typeface="Bosch Office Sans"/>
                <a:ea typeface="+mn-ea"/>
                <a:cs typeface="+mn-cs"/>
              </a:rPr>
              <a:t>Sharedlib(GitHelpers)</a:t>
            </a:r>
          </a:p>
        </p:txBody>
      </p:sp>
      <p:sp>
        <p:nvSpPr>
          <p:cNvPr id="14" name="Rectangle: Folded Corner 13">
            <a:extLst>
              <a:ext uri="{FF2B5EF4-FFF2-40B4-BE49-F238E27FC236}">
                <a16:creationId xmlns:a16="http://schemas.microsoft.com/office/drawing/2014/main" id="{2BA2B406-2B66-48AE-9646-979BE8CDF096}"/>
              </a:ext>
            </a:extLst>
          </p:cNvPr>
          <p:cNvSpPr/>
          <p:nvPr/>
        </p:nvSpPr>
        <p:spPr>
          <a:xfrm>
            <a:off x="3166665" y="4204396"/>
            <a:ext cx="1824569" cy="735496"/>
          </a:xfrm>
          <a:prstGeom prst="foldedCorner">
            <a:avLst>
              <a:gd name="adj" fmla="val 36486"/>
            </a:avLst>
          </a:prstGeom>
          <a:solidFill>
            <a:schemeClr val="bg1"/>
          </a:solidFill>
          <a:ln w="25400" cap="flat" cmpd="sng" algn="ctr">
            <a:solidFill>
              <a:schemeClr val="tx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Bosch Office Sans"/>
              <a:ea typeface="+mn-ea"/>
              <a:cs typeface="+mn-cs"/>
            </a:endParaRPr>
          </a:p>
          <a:p>
            <a:pPr marL="0" marR="0" indent="0" algn="ctr" defTabSz="914400" eaLnBrk="1" fontAlgn="auto" latinLnBrk="0" hangingPunct="1">
              <a:lnSpc>
                <a:spcPct val="100000"/>
              </a:lnSpc>
              <a:spcBef>
                <a:spcPts val="0"/>
              </a:spcBef>
              <a:spcAft>
                <a:spcPts val="0"/>
              </a:spcAft>
              <a:buClrTx/>
              <a:buSzTx/>
              <a:buFontTx/>
              <a:buNone/>
              <a:tabLst/>
            </a:pPr>
            <a:r>
              <a:rPr kumimoji="0" lang="de-DE" sz="1800" b="0" i="0" u="none" strike="noStrike" kern="0" cap="none" spc="0" normalizeH="0" baseline="0" noProof="0" dirty="0">
                <a:ln>
                  <a:noFill/>
                </a:ln>
                <a:solidFill>
                  <a:srgbClr val="000000"/>
                </a:solidFill>
                <a:effectLst/>
                <a:uLnTx/>
                <a:uFillTx/>
                <a:latin typeface="Bosch Office Sans"/>
                <a:ea typeface="+mn-ea"/>
                <a:cs typeface="+mn-cs"/>
              </a:rPr>
              <a:t>Sharedlib(ArtifactoryHelpers)</a:t>
            </a:r>
          </a:p>
        </p:txBody>
      </p:sp>
      <p:sp>
        <p:nvSpPr>
          <p:cNvPr id="20" name="Rectangle: Folded Corner 19">
            <a:extLst>
              <a:ext uri="{FF2B5EF4-FFF2-40B4-BE49-F238E27FC236}">
                <a16:creationId xmlns:a16="http://schemas.microsoft.com/office/drawing/2014/main" id="{17988C94-CCE4-4392-9D2A-E5D29A3C7DFB}"/>
              </a:ext>
            </a:extLst>
          </p:cNvPr>
          <p:cNvSpPr/>
          <p:nvPr/>
        </p:nvSpPr>
        <p:spPr>
          <a:xfrm>
            <a:off x="2708431" y="2191612"/>
            <a:ext cx="1345892" cy="623527"/>
          </a:xfrm>
          <a:prstGeom prst="foldedCorner">
            <a:avLst>
              <a:gd name="adj" fmla="val 39189"/>
            </a:avLst>
          </a:prstGeom>
          <a:solidFill>
            <a:schemeClr val="bg1"/>
          </a:solidFill>
          <a:ln w="25400" cap="flat" cmpd="sng" algn="ctr">
            <a:solidFill>
              <a:schemeClr val="tx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Bosch Office Sans"/>
              <a:ea typeface="+mn-ea"/>
              <a:cs typeface="+mn-cs"/>
            </a:endParaRPr>
          </a:p>
          <a:p>
            <a:pPr marL="0" marR="0" indent="0" algn="ctr" defTabSz="914400" eaLnBrk="1" fontAlgn="auto" latinLnBrk="0" hangingPunct="1">
              <a:lnSpc>
                <a:spcPct val="100000"/>
              </a:lnSpc>
              <a:spcBef>
                <a:spcPts val="0"/>
              </a:spcBef>
              <a:spcAft>
                <a:spcPts val="0"/>
              </a:spcAft>
              <a:buClrTx/>
              <a:buSzTx/>
              <a:buFontTx/>
              <a:buNone/>
              <a:tabLst/>
            </a:pPr>
            <a:r>
              <a:rPr kumimoji="0" lang="de-DE" sz="1800" b="0" i="0" u="none" strike="noStrike" kern="0" cap="none" spc="0" normalizeH="0" baseline="0" noProof="0" dirty="0">
                <a:ln>
                  <a:noFill/>
                </a:ln>
                <a:solidFill>
                  <a:srgbClr val="000000"/>
                </a:solidFill>
                <a:effectLst/>
                <a:uLnTx/>
                <a:uFillTx/>
                <a:latin typeface="Bosch Office Sans"/>
                <a:ea typeface="+mn-ea"/>
                <a:cs typeface="+mn-cs"/>
              </a:rPr>
              <a:t>Project A Variables</a:t>
            </a:r>
          </a:p>
        </p:txBody>
      </p:sp>
      <p:sp>
        <p:nvSpPr>
          <p:cNvPr id="21" name="Rectangle: Folded Corner 20">
            <a:extLst>
              <a:ext uri="{FF2B5EF4-FFF2-40B4-BE49-F238E27FC236}">
                <a16:creationId xmlns:a16="http://schemas.microsoft.com/office/drawing/2014/main" id="{EFF7C671-D3E8-44E7-95AD-259ABA545841}"/>
              </a:ext>
            </a:extLst>
          </p:cNvPr>
          <p:cNvSpPr/>
          <p:nvPr/>
        </p:nvSpPr>
        <p:spPr>
          <a:xfrm>
            <a:off x="5193949" y="4208572"/>
            <a:ext cx="1678208" cy="735496"/>
          </a:xfrm>
          <a:prstGeom prst="foldedCorner">
            <a:avLst>
              <a:gd name="adj" fmla="val 36487"/>
            </a:avLst>
          </a:prstGeom>
          <a:solidFill>
            <a:schemeClr val="bg1"/>
          </a:solidFill>
          <a:ln w="25400" cap="flat" cmpd="sng" algn="ctr">
            <a:solidFill>
              <a:schemeClr val="tx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Bosch Office Sans"/>
              <a:ea typeface="+mn-ea"/>
              <a:cs typeface="+mn-cs"/>
            </a:endParaRPr>
          </a:p>
          <a:p>
            <a:pPr marL="0" marR="0" indent="0" algn="ctr" defTabSz="914400" eaLnBrk="1" fontAlgn="auto" latinLnBrk="0" hangingPunct="1">
              <a:lnSpc>
                <a:spcPct val="100000"/>
              </a:lnSpc>
              <a:spcBef>
                <a:spcPts val="0"/>
              </a:spcBef>
              <a:spcAft>
                <a:spcPts val="0"/>
              </a:spcAft>
              <a:buClrTx/>
              <a:buSzTx/>
              <a:buFontTx/>
              <a:buNone/>
              <a:tabLst/>
            </a:pPr>
            <a:r>
              <a:rPr kumimoji="0" lang="de-DE" sz="1800" b="0" i="0" u="none" strike="noStrike" kern="0" cap="none" spc="0" normalizeH="0" baseline="0" noProof="0" dirty="0">
                <a:ln>
                  <a:noFill/>
                </a:ln>
                <a:solidFill>
                  <a:srgbClr val="000000"/>
                </a:solidFill>
                <a:effectLst/>
                <a:uLnTx/>
                <a:uFillTx/>
                <a:latin typeface="Bosch Office Sans"/>
                <a:ea typeface="+mn-ea"/>
                <a:cs typeface="+mn-cs"/>
              </a:rPr>
              <a:t>Sharedlib(FossidHelpers)</a:t>
            </a:r>
          </a:p>
        </p:txBody>
      </p:sp>
      <p:sp>
        <p:nvSpPr>
          <p:cNvPr id="22" name="TextBox 21">
            <a:extLst>
              <a:ext uri="{FF2B5EF4-FFF2-40B4-BE49-F238E27FC236}">
                <a16:creationId xmlns:a16="http://schemas.microsoft.com/office/drawing/2014/main" id="{52194159-6124-4E3C-BBC7-7EC38351ED02}"/>
              </a:ext>
            </a:extLst>
          </p:cNvPr>
          <p:cNvSpPr txBox="1"/>
          <p:nvPr/>
        </p:nvSpPr>
        <p:spPr>
          <a:xfrm>
            <a:off x="9132252" y="4343400"/>
            <a:ext cx="853262" cy="298173"/>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de-DE" sz="2400" b="1" i="0" u="none" strike="noStrike" kern="0" cap="none" spc="0" normalizeH="0" baseline="0" noProof="0" dirty="0">
                <a:ln>
                  <a:noFill/>
                </a:ln>
                <a:solidFill>
                  <a:srgbClr val="000000"/>
                </a:solidFill>
                <a:effectLst/>
                <a:uLnTx/>
                <a:uFillTx/>
              </a:rPr>
              <a:t>...</a:t>
            </a:r>
          </a:p>
        </p:txBody>
      </p:sp>
      <p:sp>
        <p:nvSpPr>
          <p:cNvPr id="23" name="TextBox 22">
            <a:extLst>
              <a:ext uri="{FF2B5EF4-FFF2-40B4-BE49-F238E27FC236}">
                <a16:creationId xmlns:a16="http://schemas.microsoft.com/office/drawing/2014/main" id="{859CA8C7-D11D-4697-955E-7E987B8F9AD1}"/>
              </a:ext>
            </a:extLst>
          </p:cNvPr>
          <p:cNvSpPr txBox="1"/>
          <p:nvPr/>
        </p:nvSpPr>
        <p:spPr>
          <a:xfrm>
            <a:off x="2226365" y="1403607"/>
            <a:ext cx="1411357" cy="347869"/>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de-DE" sz="2400" b="0" i="0" u="none" strike="noStrike" kern="0" cap="none" spc="0" normalizeH="0" baseline="0" noProof="0" dirty="0">
                <a:ln>
                  <a:noFill/>
                </a:ln>
                <a:solidFill>
                  <a:schemeClr val="bg1"/>
                </a:solidFill>
                <a:effectLst/>
                <a:uLnTx/>
                <a:uFillTx/>
              </a:rPr>
              <a:t>Project A</a:t>
            </a:r>
          </a:p>
        </p:txBody>
      </p:sp>
      <p:sp>
        <p:nvSpPr>
          <p:cNvPr id="24" name="TextBox 23">
            <a:extLst>
              <a:ext uri="{FF2B5EF4-FFF2-40B4-BE49-F238E27FC236}">
                <a16:creationId xmlns:a16="http://schemas.microsoft.com/office/drawing/2014/main" id="{846EA28F-A38F-49BA-A150-F2353CAD9FB1}"/>
              </a:ext>
            </a:extLst>
          </p:cNvPr>
          <p:cNvSpPr txBox="1"/>
          <p:nvPr/>
        </p:nvSpPr>
        <p:spPr>
          <a:xfrm>
            <a:off x="7499525" y="1399524"/>
            <a:ext cx="1411357" cy="347869"/>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de-DE" sz="2400" b="0" i="0" u="none" strike="noStrike" kern="0" cap="none" spc="0" normalizeH="0" baseline="0" noProof="0" dirty="0">
                <a:ln>
                  <a:noFill/>
                </a:ln>
                <a:solidFill>
                  <a:schemeClr val="bg1"/>
                </a:solidFill>
                <a:effectLst/>
                <a:uLnTx/>
                <a:uFillTx/>
              </a:rPr>
              <a:t>Project B</a:t>
            </a:r>
          </a:p>
        </p:txBody>
      </p:sp>
      <p:cxnSp>
        <p:nvCxnSpPr>
          <p:cNvPr id="29" name="Connector: Elbow 28">
            <a:extLst>
              <a:ext uri="{FF2B5EF4-FFF2-40B4-BE49-F238E27FC236}">
                <a16:creationId xmlns:a16="http://schemas.microsoft.com/office/drawing/2014/main" id="{D5192539-0A1C-4DFC-8818-BCDAEEB47589}"/>
              </a:ext>
            </a:extLst>
          </p:cNvPr>
          <p:cNvCxnSpPr>
            <a:cxnSpLocks/>
            <a:stCxn id="13" idx="0"/>
          </p:cNvCxnSpPr>
          <p:nvPr/>
        </p:nvCxnSpPr>
        <p:spPr>
          <a:xfrm rot="5400000" flipH="1" flipV="1">
            <a:off x="7186108" y="3384086"/>
            <a:ext cx="1640620" cy="1"/>
          </a:xfrm>
          <a:prstGeom prst="bentConnector3">
            <a:avLst>
              <a:gd name="adj1"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7CE7B770-1A51-4205-9C5B-67D59E4F3E79}"/>
              </a:ext>
            </a:extLst>
          </p:cNvPr>
          <p:cNvCxnSpPr>
            <a:cxnSpLocks/>
            <a:stCxn id="7" idx="0"/>
          </p:cNvCxnSpPr>
          <p:nvPr/>
        </p:nvCxnSpPr>
        <p:spPr>
          <a:xfrm rot="16200000" flipV="1">
            <a:off x="1208075" y="3232575"/>
            <a:ext cx="1652262" cy="298781"/>
          </a:xfrm>
          <a:prstGeom prst="bentConnector3">
            <a:avLst>
              <a:gd name="adj1"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92063320-D81C-4E6C-B2C8-4A0A4FF091BD}"/>
              </a:ext>
            </a:extLst>
          </p:cNvPr>
          <p:cNvSpPr txBox="1"/>
          <p:nvPr/>
        </p:nvSpPr>
        <p:spPr>
          <a:xfrm>
            <a:off x="3637722" y="5115498"/>
            <a:ext cx="4361773" cy="428439"/>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de-DE" sz="2400" b="0" i="0" u="none" strike="noStrike" kern="0" cap="none" spc="0" normalizeH="0" baseline="0" noProof="0" dirty="0">
                <a:ln>
                  <a:noFill/>
                </a:ln>
                <a:solidFill>
                  <a:schemeClr val="bg1"/>
                </a:solidFill>
                <a:effectLst/>
                <a:uLnTx/>
                <a:uFillTx/>
              </a:rPr>
              <a:t>Shared Jenkins Libraries</a:t>
            </a:r>
          </a:p>
        </p:txBody>
      </p:sp>
      <p:sp>
        <p:nvSpPr>
          <p:cNvPr id="17" name="Rectangle: Folded Corner 16">
            <a:extLst>
              <a:ext uri="{FF2B5EF4-FFF2-40B4-BE49-F238E27FC236}">
                <a16:creationId xmlns:a16="http://schemas.microsoft.com/office/drawing/2014/main" id="{7CCDBDD4-6190-47D8-B273-837BC2196B4D}"/>
              </a:ext>
            </a:extLst>
          </p:cNvPr>
          <p:cNvSpPr/>
          <p:nvPr/>
        </p:nvSpPr>
        <p:spPr>
          <a:xfrm>
            <a:off x="1675436" y="1904101"/>
            <a:ext cx="1268095" cy="651733"/>
          </a:xfrm>
          <a:prstGeom prst="foldedCorner">
            <a:avLst>
              <a:gd name="adj" fmla="val 39189"/>
            </a:avLst>
          </a:prstGeom>
          <a:solidFill>
            <a:srgbClr val="92D050"/>
          </a:solidFill>
          <a:ln w="25400" cap="flat" cmpd="sng" algn="ctr">
            <a:solidFill>
              <a:schemeClr val="tx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Bosch Office Sans"/>
              <a:ea typeface="+mn-ea"/>
              <a:cs typeface="+mn-cs"/>
            </a:endParaRPr>
          </a:p>
          <a:p>
            <a:pPr marL="0" marR="0" indent="0" algn="ctr" defTabSz="914400" eaLnBrk="1" fontAlgn="auto" latinLnBrk="0" hangingPunct="1">
              <a:lnSpc>
                <a:spcPct val="100000"/>
              </a:lnSpc>
              <a:spcBef>
                <a:spcPts val="0"/>
              </a:spcBef>
              <a:spcAft>
                <a:spcPts val="0"/>
              </a:spcAft>
              <a:buClrTx/>
              <a:buSzTx/>
              <a:buFontTx/>
              <a:buNone/>
              <a:tabLst/>
            </a:pPr>
            <a:r>
              <a:rPr kumimoji="0" lang="de-DE" sz="1800" b="0" i="0" u="none" strike="noStrike" kern="0" cap="none" spc="0" normalizeH="0" baseline="0" noProof="0" dirty="0">
                <a:ln>
                  <a:noFill/>
                </a:ln>
                <a:solidFill>
                  <a:srgbClr val="000000"/>
                </a:solidFill>
                <a:effectLst/>
                <a:uLnTx/>
                <a:uFillTx/>
                <a:latin typeface="Bosch Office Sans"/>
                <a:ea typeface="+mn-ea"/>
                <a:cs typeface="+mn-cs"/>
              </a:rPr>
              <a:t>Jenkinsfile A</a:t>
            </a:r>
          </a:p>
        </p:txBody>
      </p:sp>
      <p:cxnSp>
        <p:nvCxnSpPr>
          <p:cNvPr id="40" name="Connector: Elbow 39">
            <a:extLst>
              <a:ext uri="{FF2B5EF4-FFF2-40B4-BE49-F238E27FC236}">
                <a16:creationId xmlns:a16="http://schemas.microsoft.com/office/drawing/2014/main" id="{25FA5641-565D-438C-83C0-FB10EABE4622}"/>
              </a:ext>
            </a:extLst>
          </p:cNvPr>
          <p:cNvCxnSpPr>
            <a:cxnSpLocks/>
            <a:stCxn id="21" idx="0"/>
            <a:endCxn id="80" idx="2"/>
          </p:cNvCxnSpPr>
          <p:nvPr/>
        </p:nvCxnSpPr>
        <p:spPr>
          <a:xfrm rot="5400000" flipH="1" flipV="1">
            <a:off x="6046950" y="2549881"/>
            <a:ext cx="1644795" cy="1672588"/>
          </a:xfrm>
          <a:prstGeom prst="bentConnector3">
            <a:avLst>
              <a:gd name="adj1" fmla="val 68902"/>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9BD20AE1-9EBF-42E4-A06B-8EAF6255FA50}"/>
              </a:ext>
            </a:extLst>
          </p:cNvPr>
          <p:cNvCxnSpPr>
            <a:cxnSpLocks/>
            <a:stCxn id="14" idx="0"/>
            <a:endCxn id="80" idx="2"/>
          </p:cNvCxnSpPr>
          <p:nvPr/>
        </p:nvCxnSpPr>
        <p:spPr>
          <a:xfrm rot="5400000" flipH="1" flipV="1">
            <a:off x="5071986" y="1570742"/>
            <a:ext cx="1640619" cy="3626691"/>
          </a:xfrm>
          <a:prstGeom prst="bentConnector3">
            <a:avLst>
              <a:gd name="adj1" fmla="val 52787"/>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36956A99-3B35-41A5-B8B8-85782FC5D144}"/>
              </a:ext>
            </a:extLst>
          </p:cNvPr>
          <p:cNvCxnSpPr>
            <a:cxnSpLocks/>
            <a:stCxn id="21" idx="0"/>
            <a:endCxn id="17" idx="2"/>
          </p:cNvCxnSpPr>
          <p:nvPr/>
        </p:nvCxnSpPr>
        <p:spPr>
          <a:xfrm rot="16200000" flipV="1">
            <a:off x="3344900" y="1520418"/>
            <a:ext cx="1652738" cy="3723569"/>
          </a:xfrm>
          <a:prstGeom prst="bentConnector3">
            <a:avLst>
              <a:gd name="adj1" fmla="val 68811"/>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Connector: Elbow 73">
            <a:extLst>
              <a:ext uri="{FF2B5EF4-FFF2-40B4-BE49-F238E27FC236}">
                <a16:creationId xmlns:a16="http://schemas.microsoft.com/office/drawing/2014/main" id="{02934170-C64C-4207-86CD-08BC63A991E0}"/>
              </a:ext>
            </a:extLst>
          </p:cNvPr>
          <p:cNvCxnSpPr>
            <a:cxnSpLocks/>
            <a:stCxn id="14" idx="0"/>
            <a:endCxn id="17" idx="2"/>
          </p:cNvCxnSpPr>
          <p:nvPr/>
        </p:nvCxnSpPr>
        <p:spPr>
          <a:xfrm rot="16200000" flipV="1">
            <a:off x="2369936" y="2495382"/>
            <a:ext cx="1648562" cy="1769466"/>
          </a:xfrm>
          <a:prstGeom prst="bentConnector3">
            <a:avLst>
              <a:gd name="adj1" fmla="val 52773"/>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Rectangle: Folded Corner 78">
            <a:extLst>
              <a:ext uri="{FF2B5EF4-FFF2-40B4-BE49-F238E27FC236}">
                <a16:creationId xmlns:a16="http://schemas.microsoft.com/office/drawing/2014/main" id="{E52D1B41-48C4-4AD8-9AC3-0F2770171BF9}"/>
              </a:ext>
            </a:extLst>
          </p:cNvPr>
          <p:cNvSpPr/>
          <p:nvPr/>
        </p:nvSpPr>
        <p:spPr>
          <a:xfrm>
            <a:off x="8104588" y="2199555"/>
            <a:ext cx="1345892" cy="623527"/>
          </a:xfrm>
          <a:prstGeom prst="foldedCorner">
            <a:avLst>
              <a:gd name="adj" fmla="val 39189"/>
            </a:avLst>
          </a:prstGeom>
          <a:solidFill>
            <a:schemeClr val="bg1"/>
          </a:solidFill>
          <a:ln w="25400" cap="flat" cmpd="sng" algn="ctr">
            <a:solidFill>
              <a:schemeClr val="tx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Bosch Office Sans"/>
              <a:ea typeface="+mn-ea"/>
              <a:cs typeface="+mn-cs"/>
            </a:endParaRPr>
          </a:p>
          <a:p>
            <a:pPr marL="0" marR="0" indent="0" algn="ctr" defTabSz="914400" eaLnBrk="1" fontAlgn="auto" latinLnBrk="0" hangingPunct="1">
              <a:lnSpc>
                <a:spcPct val="100000"/>
              </a:lnSpc>
              <a:spcBef>
                <a:spcPts val="0"/>
              </a:spcBef>
              <a:spcAft>
                <a:spcPts val="0"/>
              </a:spcAft>
              <a:buClrTx/>
              <a:buSzTx/>
              <a:buFontTx/>
              <a:buNone/>
              <a:tabLst/>
            </a:pPr>
            <a:r>
              <a:rPr kumimoji="0" lang="de-DE" sz="1800" b="0" i="0" u="none" strike="noStrike" kern="0" cap="none" spc="0" normalizeH="0" baseline="0" noProof="0" dirty="0">
                <a:ln>
                  <a:noFill/>
                </a:ln>
                <a:solidFill>
                  <a:srgbClr val="000000"/>
                </a:solidFill>
                <a:effectLst/>
                <a:uLnTx/>
                <a:uFillTx/>
                <a:latin typeface="Bosch Office Sans"/>
                <a:ea typeface="+mn-ea"/>
                <a:cs typeface="+mn-cs"/>
              </a:rPr>
              <a:t>Project B Variables</a:t>
            </a:r>
          </a:p>
        </p:txBody>
      </p:sp>
      <p:sp>
        <p:nvSpPr>
          <p:cNvPr id="80" name="Rectangle: Folded Corner 79">
            <a:extLst>
              <a:ext uri="{FF2B5EF4-FFF2-40B4-BE49-F238E27FC236}">
                <a16:creationId xmlns:a16="http://schemas.microsoft.com/office/drawing/2014/main" id="{7BC9AB1C-FE93-440C-947E-040EE1EB24E2}"/>
              </a:ext>
            </a:extLst>
          </p:cNvPr>
          <p:cNvSpPr/>
          <p:nvPr/>
        </p:nvSpPr>
        <p:spPr>
          <a:xfrm>
            <a:off x="7071593" y="1912044"/>
            <a:ext cx="1268095" cy="651733"/>
          </a:xfrm>
          <a:prstGeom prst="foldedCorner">
            <a:avLst>
              <a:gd name="adj" fmla="val 39189"/>
            </a:avLst>
          </a:prstGeom>
          <a:solidFill>
            <a:srgbClr val="92D050"/>
          </a:solidFill>
          <a:ln w="25400" cap="flat" cmpd="sng" algn="ctr">
            <a:solidFill>
              <a:schemeClr val="tx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Bosch Office Sans"/>
              <a:ea typeface="+mn-ea"/>
              <a:cs typeface="+mn-cs"/>
            </a:endParaRPr>
          </a:p>
          <a:p>
            <a:pPr marL="0" marR="0" indent="0" algn="ctr" defTabSz="914400" eaLnBrk="1" fontAlgn="auto" latinLnBrk="0" hangingPunct="1">
              <a:lnSpc>
                <a:spcPct val="100000"/>
              </a:lnSpc>
              <a:spcBef>
                <a:spcPts val="0"/>
              </a:spcBef>
              <a:spcAft>
                <a:spcPts val="0"/>
              </a:spcAft>
              <a:buClrTx/>
              <a:buSzTx/>
              <a:buFontTx/>
              <a:buNone/>
              <a:tabLst/>
            </a:pPr>
            <a:r>
              <a:rPr kumimoji="0" lang="de-DE" sz="1800" b="0" i="0" u="none" strike="noStrike" kern="0" cap="none" spc="0" normalizeH="0" baseline="0" noProof="0" dirty="0">
                <a:ln>
                  <a:noFill/>
                </a:ln>
                <a:solidFill>
                  <a:srgbClr val="000000"/>
                </a:solidFill>
                <a:effectLst/>
                <a:uLnTx/>
                <a:uFillTx/>
                <a:latin typeface="Bosch Office Sans"/>
                <a:ea typeface="+mn-ea"/>
                <a:cs typeface="+mn-cs"/>
              </a:rPr>
              <a:t>Jenkinsfile B</a:t>
            </a:r>
          </a:p>
        </p:txBody>
      </p:sp>
    </p:spTree>
    <p:extLst>
      <p:ext uri="{BB962C8B-B14F-4D97-AF65-F5344CB8AC3E}">
        <p14:creationId xmlns:p14="http://schemas.microsoft.com/office/powerpoint/2010/main" val="13841087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G1_D2_169.PNG" val="image1.png"/>
  <p:tag name="RIGHT_D2.PNG" val="image3.png"/>
  <p:tag name="BG2_D2_169.PNG" val="image4.png"/>
  <p:tag name="SWITCH_BG1_D2_169.JPG" val="image5.png"/>
  <p:tag name="BOTTOM_D2_169.PNG" val="image6.png"/>
  <p:tag name="LOGO2_D2.PNG" val="image7.png"/>
  <p:tag name="BG3_D2_169.PNG" val="image9.png"/>
  <p:tag name="SWITCH_BG2_D2_169.JPG" val="image8.png"/>
  <p:tag name="LOGO1_D2.PNG" val="image2.png"/>
  <p:tag name="MLTEMPLATEVERSION" val="1.0"/>
  <p:tag name="SAXMLTEMPLATE" val="presentation_169"/>
  <p:tag name="SAXMLCOMPANYNAME" val="bosch"/>
  <p:tag name="SAXCONVERSION" val="1"/>
</p:tagLst>
</file>

<file path=ppt/theme/theme1.xml><?xml version="1.0" encoding="utf-8"?>
<a:theme xmlns:a="http://schemas.openxmlformats.org/drawingml/2006/main" name="Bosch NG">
  <a:themeElements>
    <a:clrScheme name="Bosch Blau">
      <a:dk1>
        <a:sysClr val="windowText" lastClr="000000"/>
      </a:dk1>
      <a:lt1>
        <a:sysClr val="window" lastClr="FFFFFF"/>
      </a:lt1>
      <a:dk2>
        <a:srgbClr val="424C58"/>
      </a:dk2>
      <a:lt2>
        <a:srgbClr val="B2B3B5"/>
      </a:lt2>
      <a:accent1>
        <a:srgbClr val="007BC0"/>
      </a:accent1>
      <a:accent2>
        <a:srgbClr val="004975"/>
      </a:accent2>
      <a:accent3>
        <a:srgbClr val="007BC0"/>
      </a:accent3>
      <a:accent4>
        <a:srgbClr val="004975"/>
      </a:accent4>
      <a:accent5>
        <a:srgbClr val="007BC0"/>
      </a:accent5>
      <a:accent6>
        <a:srgbClr val="004975"/>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algn="l" defTabSz="914400" eaLnBrk="1" fontAlgn="auto" latinLnBrk="0" hangingPunct="1">
          <a:spcBef>
            <a:spcPts val="500"/>
          </a:spcBef>
          <a:spcAft>
            <a:spcPts val="0"/>
          </a:spcAft>
          <a:buClrTx/>
          <a:buSzTx/>
          <a:buFontTx/>
          <a:buNone/>
          <a:tabLst/>
          <a:defRPr kumimoji="0" sz="1800" b="0" i="0" u="none" strike="noStrike" kern="0" cap="none" spc="0" normalizeH="0" baseline="0" noProof="0" smtClean="0">
            <a:ln>
              <a:noFill/>
            </a:ln>
            <a:solidFill>
              <a:srgbClr val="000000"/>
            </a:solidFill>
            <a:effectLst/>
            <a:uLnTx/>
            <a:uFillTx/>
          </a:defRPr>
        </a:defPPr>
      </a:lstStyle>
    </a:txDef>
  </a:objectDefaults>
  <a:extraClrSchemeLst/>
  <a:custClrLst>
    <a:custClr name="Bosch Red 50">
      <a:srgbClr val="ED0007"/>
    </a:custClr>
    <a:custClr name="Bosch Purple 40">
      <a:srgbClr val="9E2896"/>
    </a:custClr>
    <a:custClr name="Bosch Purple 20">
      <a:srgbClr val="551151"/>
    </a:custClr>
    <a:custClr name="Bosch Blue 50">
      <a:srgbClr val="007BC0"/>
    </a:custClr>
    <a:custClr name="Bosch Blue 30">
      <a:srgbClr val="004975"/>
    </a:custClr>
    <a:custClr name="Bosch Turquoise 50">
      <a:srgbClr val="18837E"/>
    </a:custClr>
    <a:custClr name="Bosch Turquoise 30">
      <a:srgbClr val="0A4F4B"/>
    </a:custClr>
    <a:custClr name="Bosch Green 50">
      <a:srgbClr val="00884A"/>
    </a:custClr>
    <a:custClr name="Bosch Green 30">
      <a:srgbClr val="00512A"/>
    </a:custClr>
    <a:custClr name="Bosch Gray 50">
      <a:srgbClr val="71767C"/>
    </a:custClr>
  </a:custClrLst>
  <a:extLst>
    <a:ext uri="{05A4C25C-085E-4340-85A3-A5531E510DB2}">
      <thm15:themeFamily xmlns:thm15="http://schemas.microsoft.com/office/thememl/2012/main" name="template1.potx" id="{52779E17-DA50-4443-9CCA-C57129DBFB53}" vid="{CBD1DA7C-47F9-4AE4-B1E4-E762B597D2F3}"/>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saxML>
  <saxMLTemplate>presentation_169</saxMLTemplate>
  <Variablen>
    <Variable>
      <Name>attachmentremark</Name>
      <OrgInhalt/>
      <Wert/>
      <Platzhalter>False</Platzhalter>
      <DocDatenDialog>True</DocDatenDialog>
      <Label>Attachment</Label>
      <FrageVar>False</FrageVar>
      <Prefix/>
      <Suffix/>
      <WegfallVar/>
      <MussFeld>False</MussFeld>
      <InDokument>True</InDokument>
      <Sektion>Rectangle7</Sektion>
      <Reihenfolge>0</Reihenfolge>
    </Variable>
    <Variable>
      <Name>departmentshort</Name>
      <OrgInhalt>RBEI/ETC4</OrgInhalt>
      <Wert>RBEI/ETC4</Wert>
      <Platzhalter>False</Platzhalter>
      <DocDatenDialog>True</DocDatenDialog>
      <Label>Authoring</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Internal</OrgInhalt>
      <Wert>Internal</Wert>
      <Platzhalter>False</Platzhalter>
      <DocDatenDialog>True</DocDatenDialog>
      <Label>Notation of confidentiality</Label>
      <FrageVar>False</FrageVar>
      <Prefix/>
      <Suffix/>
      <WegfallVar/>
      <ComboBox>
        <Option>Internal</Option>
        <Option>Confidential</Option>
        <Option>Strictly confidential</Option>
        <Option/>
      </ComboBox>
      <MussFeld>False</MussFeld>
      <InDokument>True</InDokument>
      <Sektion>Bosch_footer_1</Sektion>
      <Reihenfolge>0</Reihenfolge>
    </Variable>
    <Variable>
      <Name>copyright</Name>
      <OrgInhalt>©  Robert Bosch Engineering and Business Solutions Private Limited 2021. All rights reserved, also regarding any disposal, exploitation, reproduction, editing, distribution, as well as in the event of applications for industrial property rights.</OrgInhalt>
      <Wert>©  Robert Bosch Engineering and Business Solutions Private Limited 2021. All rights reserved, also regarding any disposal, exploitation, reproduction, editing, distribution, as well as in the event of applications for industrial property rights.</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2021-06-24</OrgInhalt>
      <Wert>2021-06-24</Wert>
      <Platzhalter>False</Platzhalter>
      <DocDatenDialog>True</DocDatenDialog>
      <Label>Date</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
      <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Filing note</Label>
      <FrageVar>False</FrageVar>
      <Prefix/>
      <Suffix/>
      <WegfallVar/>
      <MussFeld>False</MussFeld>
      <InDokument>True</InDokument>
      <Sektion>Bosch_footer_2</Sektion>
      <Reihenfolge>0</Reihenfolge>
    </Variable>
  </Variablen>
</saxML>
</file>

<file path=customXml/item2.xml><?xml version="1.0" encoding="utf-8"?>
<sax_Colors>
  <Line size="7">
    <Color val="9e2896" tooltip="Bosch Purple 40"/>
    <Color val="551151" tooltip="Bosch Purple 20"/>
  </Line>
  <Line size="7">
    <Color val="007bc0" tooltip="Bosch Blue 50"/>
    <Color val="004975" tooltip="Bosch Blue 30"/>
  </Line>
  <Line size="7">
    <Color val="18837e" tooltip="Bosch Turquoise 50"/>
    <Color val="0a4f4b" tooltip="Bosch Turquoise 30"/>
  </Line>
  <Line size="7">
    <Color val="00884a" tooltip="Bosch Green 50"/>
    <Color val="00512a" tooltip="Bosch Green 30"/>
  </Line>
</sax_Colors>
</file>

<file path=customXml/itemProps1.xml><?xml version="1.0" encoding="utf-8"?>
<ds:datastoreItem xmlns:ds="http://schemas.openxmlformats.org/officeDocument/2006/customXml" ds:itemID="{304CF217-3C90-4AA0-B541-CE45F9BD305E}">
  <ds:schemaRefs/>
</ds:datastoreItem>
</file>

<file path=customXml/itemProps2.xml><?xml version="1.0" encoding="utf-8"?>
<ds:datastoreItem xmlns:ds="http://schemas.openxmlformats.org/officeDocument/2006/customXml" ds:itemID="{D0252559-44F8-474C-B66D-E357B88E32C2}">
  <ds:schemaRefs/>
</ds:datastoreItem>
</file>

<file path=docProps/app.xml><?xml version="1.0" encoding="utf-8"?>
<Properties xmlns="http://schemas.openxmlformats.org/officeDocument/2006/extended-properties" xmlns:vt="http://schemas.openxmlformats.org/officeDocument/2006/docPropsVTypes">
  <Template>presentation_169_1</Template>
  <TotalTime>0</TotalTime>
  <Words>42</Words>
  <Application>Microsoft Office PowerPoint</Application>
  <PresentationFormat>Custom</PresentationFormat>
  <Paragraphs>22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Bosch Office Sans</vt:lpstr>
      <vt:lpstr>Calibri</vt:lpstr>
      <vt:lpstr>Wingdings 3</vt:lpstr>
      <vt:lpstr>Bosch NG</vt:lpstr>
      <vt:lpstr>Using shared libraries from pipelines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Nagarjuna Badigunchala (MS/ETC4)</dc:creator>
  <cp:lastModifiedBy>Nagarjuna Badigunchala (MS/ETC4)</cp:lastModifiedBy>
  <cp:revision>2</cp:revision>
  <dcterms:created xsi:type="dcterms:W3CDTF">2021-06-24T11:41:36Z</dcterms:created>
  <dcterms:modified xsi:type="dcterms:W3CDTF">2021-06-24T11:52:30Z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$confidentiality_internal$</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ies>
</file>