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>
        <p:scale>
          <a:sx n="80" d="100"/>
          <a:sy n="80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  <a:br>
              <a:rPr lang="en-US" dirty="0" smtClean="0"/>
            </a:br>
            <a:r>
              <a:rPr lang="en-US" sz="3600" dirty="0" smtClean="0"/>
              <a:t>Ruby On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349"/>
            <a:ext cx="8596668" cy="4782822"/>
          </a:xfrm>
        </p:spPr>
        <p:txBody>
          <a:bodyPr/>
          <a:lstStyle/>
          <a:p>
            <a:r>
              <a:rPr lang="en-US" dirty="0"/>
              <a:t>A software framework is a </a:t>
            </a:r>
            <a:r>
              <a:rPr lang="en-US" dirty="0">
                <a:solidFill>
                  <a:srgbClr val="FF0000"/>
                </a:solidFill>
              </a:rPr>
              <a:t>set of </a:t>
            </a:r>
            <a:r>
              <a:rPr lang="en-US" dirty="0" smtClean="0">
                <a:solidFill>
                  <a:srgbClr val="FF0000"/>
                </a:solidFill>
              </a:rPr>
              <a:t>programs </a:t>
            </a:r>
            <a:r>
              <a:rPr lang="en-US" dirty="0" smtClean="0"/>
              <a:t>that </a:t>
            </a:r>
            <a:r>
              <a:rPr lang="en-US" dirty="0"/>
              <a:t>would be very commonly used so that </a:t>
            </a:r>
            <a:r>
              <a:rPr lang="en-US" dirty="0" smtClean="0"/>
              <a:t>you can build </a:t>
            </a:r>
            <a:r>
              <a:rPr lang="en-US" dirty="0"/>
              <a:t>your own software, </a:t>
            </a:r>
            <a:r>
              <a:rPr lang="en-US" dirty="0" smtClean="0"/>
              <a:t>instead </a:t>
            </a:r>
            <a:r>
              <a:rPr lang="en-US" dirty="0"/>
              <a:t>building everything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scratch</a:t>
            </a:r>
          </a:p>
          <a:p>
            <a:r>
              <a:rPr lang="en-US" dirty="0" smtClean="0"/>
              <a:t>To develop something you can use </a:t>
            </a:r>
            <a:r>
              <a:rPr lang="en-US" dirty="0"/>
              <a:t>a common framework that has all the basic common functions </a:t>
            </a:r>
            <a:r>
              <a:rPr lang="en-US" dirty="0">
                <a:solidFill>
                  <a:srgbClr val="FF0000"/>
                </a:solidFill>
              </a:rPr>
              <a:t>already built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Frameworks improve </a:t>
            </a:r>
            <a:r>
              <a:rPr lang="en-US" dirty="0"/>
              <a:t>developer productivity and improve the quality, reliability and robustness of new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Think </a:t>
            </a:r>
            <a:r>
              <a:rPr lang="en-US" dirty="0"/>
              <a:t>of a framework as a collection of tools, rather than a specific thing.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sz="1200" i="1" dirty="0" smtClean="0"/>
              <a:t>.</a:t>
            </a:r>
            <a:r>
              <a:rPr lang="en-US" sz="1200" i="1" dirty="0"/>
              <a:t>NET is Microsoft's framework for building Microsoft </a:t>
            </a:r>
            <a:r>
              <a:rPr lang="en-US" sz="1200" i="1" dirty="0" smtClean="0"/>
              <a:t>applications (C# or VB based framework).</a:t>
            </a:r>
          </a:p>
          <a:p>
            <a:pPr lvl="1"/>
            <a:r>
              <a:rPr lang="en-US" sz="1200" i="1" dirty="0" smtClean="0"/>
              <a:t>J2EE is a framework for building java applications (java based framework).</a:t>
            </a:r>
          </a:p>
          <a:p>
            <a:pPr lvl="1"/>
            <a:r>
              <a:rPr lang="en-US" sz="1200" i="1" dirty="0" smtClean="0"/>
              <a:t>Apple provides a framework to develop iOS based apps (Objective-C based framework).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</a:rPr>
              <a:t>Rails is a framework to develop rails applications (Ruby based framework).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43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349"/>
            <a:ext cx="8596668" cy="4782822"/>
          </a:xfrm>
        </p:spPr>
        <p:txBody>
          <a:bodyPr/>
          <a:lstStyle/>
          <a:p>
            <a:r>
              <a:rPr lang="en-US" dirty="0" smtClean="0"/>
              <a:t>A web </a:t>
            </a:r>
            <a:r>
              <a:rPr lang="en-US" dirty="0"/>
              <a:t>framework is a </a:t>
            </a:r>
            <a:r>
              <a:rPr lang="en-US" dirty="0">
                <a:solidFill>
                  <a:srgbClr val="FF0000"/>
                </a:solidFill>
              </a:rPr>
              <a:t>software framework </a:t>
            </a:r>
            <a:r>
              <a:rPr lang="en-US" dirty="0"/>
              <a:t>designed to simplify your </a:t>
            </a:r>
            <a:r>
              <a:rPr lang="en-US" dirty="0">
                <a:solidFill>
                  <a:srgbClr val="FF0000"/>
                </a:solidFill>
              </a:rPr>
              <a:t>web development</a:t>
            </a:r>
            <a:r>
              <a:rPr lang="en-US" dirty="0"/>
              <a:t> life. </a:t>
            </a:r>
            <a:endParaRPr lang="en-US" dirty="0" smtClean="0"/>
          </a:p>
          <a:p>
            <a:r>
              <a:rPr lang="en-US" dirty="0" smtClean="0"/>
              <a:t>Frameworks </a:t>
            </a:r>
            <a:r>
              <a:rPr lang="en-US" dirty="0"/>
              <a:t>exist to </a:t>
            </a:r>
            <a:r>
              <a:rPr lang="en-US" dirty="0">
                <a:solidFill>
                  <a:srgbClr val="FF0000"/>
                </a:solidFill>
              </a:rPr>
              <a:t>save you </a:t>
            </a:r>
            <a:r>
              <a:rPr lang="en-US" dirty="0"/>
              <a:t>from having to re-invent the wheel and help alleviate some of the overhead when you’re building a new site. </a:t>
            </a:r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/>
              <a:t>frameworks provide libraries for </a:t>
            </a:r>
            <a:r>
              <a:rPr lang="en-US" dirty="0">
                <a:solidFill>
                  <a:srgbClr val="FF0000"/>
                </a:solidFill>
              </a:rPr>
              <a:t>accessing a database</a:t>
            </a:r>
            <a:r>
              <a:rPr lang="en-US" dirty="0"/>
              <a:t>, managing sessions and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creating templates to display your HTML </a:t>
            </a:r>
            <a:r>
              <a:rPr lang="en-US" dirty="0"/>
              <a:t>and in general, promote the </a:t>
            </a:r>
            <a:r>
              <a:rPr lang="en-US" b="1" dirty="0">
                <a:solidFill>
                  <a:srgbClr val="FF0000"/>
                </a:solidFill>
              </a:rPr>
              <a:t>reuse</a:t>
            </a:r>
            <a:r>
              <a:rPr lang="en-US" dirty="0"/>
              <a:t> of code.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743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</a:t>
            </a: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349"/>
            <a:ext cx="8596668" cy="4782822"/>
          </a:xfrm>
        </p:spPr>
        <p:txBody>
          <a:bodyPr/>
          <a:lstStyle/>
          <a:p>
            <a:r>
              <a:rPr lang="en-US" dirty="0" smtClean="0"/>
              <a:t>Use it to build a </a:t>
            </a:r>
            <a:r>
              <a:rPr lang="en-US" dirty="0"/>
              <a:t>website faster and easier. </a:t>
            </a:r>
            <a:endParaRPr lang="en-US" dirty="0" smtClean="0"/>
          </a:p>
          <a:p>
            <a:r>
              <a:rPr lang="en-US" dirty="0"/>
              <a:t>Nearly any site you’re going to build will have to interact with a database</a:t>
            </a:r>
            <a:r>
              <a:rPr lang="en-US" dirty="0" smtClean="0"/>
              <a:t>. Framework provides </a:t>
            </a:r>
            <a:r>
              <a:rPr lang="en-US" dirty="0"/>
              <a:t>tools to cover the common CRUD </a:t>
            </a:r>
            <a:r>
              <a:rPr lang="en-US" dirty="0" smtClean="0"/>
              <a:t>cases.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ead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 </a:t>
            </a:r>
            <a:r>
              <a:rPr lang="en-US" dirty="0"/>
              <a:t>a record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</a:t>
            </a:r>
            <a:r>
              <a:rPr lang="en-US" dirty="0"/>
              <a:t>a template </a:t>
            </a:r>
            <a:r>
              <a:rPr lang="en-US" dirty="0" smtClean="0"/>
              <a:t>system so </a:t>
            </a:r>
            <a:r>
              <a:rPr lang="en-US" dirty="0"/>
              <a:t>that common chunks of HTML that rarely </a:t>
            </a:r>
            <a:r>
              <a:rPr lang="en-US" dirty="0" smtClean="0"/>
              <a:t>change (for </a:t>
            </a:r>
            <a:r>
              <a:rPr lang="en-US" dirty="0"/>
              <a:t>instance, the header and footer of your </a:t>
            </a:r>
            <a:r>
              <a:rPr lang="en-US" dirty="0" smtClean="0"/>
              <a:t>page), </a:t>
            </a:r>
            <a:r>
              <a:rPr lang="en-US" dirty="0"/>
              <a:t>need only be written once.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5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SQL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www.w3schools.com/html/default.asp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www.w3schools.com/sql/default.asp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315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Web Framework Ruby On Rails</vt:lpstr>
      <vt:lpstr>What is a framework?</vt:lpstr>
      <vt:lpstr>What is a web framework?</vt:lpstr>
      <vt:lpstr>What can you do with web framework?</vt:lpstr>
      <vt:lpstr>HTML and SQL Tutorials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(RoR)</dc:title>
  <dc:creator>Reddybathula, Siva K</dc:creator>
  <cp:lastModifiedBy>chaitusiva</cp:lastModifiedBy>
  <cp:revision>20</cp:revision>
  <dcterms:created xsi:type="dcterms:W3CDTF">2014-07-20T04:01:32Z</dcterms:created>
  <dcterms:modified xsi:type="dcterms:W3CDTF">2014-07-23T02:13:34Z</dcterms:modified>
</cp:coreProperties>
</file>