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87F1-5FF7-4F1F-8478-BDE05FF21713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708F-1D36-4EA4-AE03-26F83182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87F1-5FF7-4F1F-8478-BDE05FF21713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708F-1D36-4EA4-AE03-26F83182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4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87F1-5FF7-4F1F-8478-BDE05FF21713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708F-1D36-4EA4-AE03-26F83182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87F1-5FF7-4F1F-8478-BDE05FF21713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708F-1D36-4EA4-AE03-26F83182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87F1-5FF7-4F1F-8478-BDE05FF21713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708F-1D36-4EA4-AE03-26F83182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9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87F1-5FF7-4F1F-8478-BDE05FF21713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708F-1D36-4EA4-AE03-26F83182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87F1-5FF7-4F1F-8478-BDE05FF21713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708F-1D36-4EA4-AE03-26F83182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3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87F1-5FF7-4F1F-8478-BDE05FF21713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708F-1D36-4EA4-AE03-26F83182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87F1-5FF7-4F1F-8478-BDE05FF21713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708F-1D36-4EA4-AE03-26F83182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7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87F1-5FF7-4F1F-8478-BDE05FF21713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708F-1D36-4EA4-AE03-26F83182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87F1-5FF7-4F1F-8478-BDE05FF21713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708F-1D36-4EA4-AE03-26F83182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87F1-5FF7-4F1F-8478-BDE05FF21713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708F-1D36-4EA4-AE03-26F83182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ROR Programming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Phone Book and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ruby on rails </a:t>
            </a:r>
            <a:r>
              <a:rPr lang="en-US" dirty="0" smtClean="0"/>
              <a:t>application to store phone contacts and notes for users.</a:t>
            </a:r>
            <a:endParaRPr lang="en-US" dirty="0" smtClean="0"/>
          </a:p>
          <a:p>
            <a:pPr lvl="2"/>
            <a:r>
              <a:rPr lang="en-US" dirty="0" smtClean="0"/>
              <a:t>Your application will have many users. </a:t>
            </a:r>
            <a:endParaRPr lang="en-US" dirty="0"/>
          </a:p>
          <a:p>
            <a:pPr lvl="2"/>
            <a:r>
              <a:rPr lang="en-US" dirty="0" smtClean="0"/>
              <a:t>For every user we should be able to store all </a:t>
            </a:r>
            <a:r>
              <a:rPr lang="en-US" dirty="0" smtClean="0"/>
              <a:t>his phone numbers</a:t>
            </a:r>
          </a:p>
          <a:p>
            <a:pPr lvl="2"/>
            <a:r>
              <a:rPr lang="en-US" dirty="0" smtClean="0"/>
              <a:t>Also he should be able to simply create a small note and store it.</a:t>
            </a:r>
          </a:p>
          <a:p>
            <a:pPr lvl="2"/>
            <a:r>
              <a:rPr lang="en-US" dirty="0" smtClean="0"/>
              <a:t>Your UI will first have a view that lists all the users.</a:t>
            </a:r>
          </a:p>
          <a:p>
            <a:pPr lvl="2"/>
            <a:r>
              <a:rPr lang="en-US" dirty="0" smtClean="0"/>
              <a:t>And for every user you will have links to view phone contacts (name, phone number) and als</a:t>
            </a:r>
            <a:r>
              <a:rPr lang="en-US" dirty="0" smtClean="0"/>
              <a:t>o add a new phone contact or delete a phone contact or edit a phone contact.</a:t>
            </a:r>
          </a:p>
          <a:p>
            <a:pPr lvl="2"/>
            <a:r>
              <a:rPr lang="en-US" dirty="0" smtClean="0"/>
              <a:t>Also same as above for notes section.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9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Blogging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ruby on rails </a:t>
            </a:r>
            <a:r>
              <a:rPr lang="en-US" dirty="0" smtClean="0"/>
              <a:t>application where users can blog.</a:t>
            </a:r>
          </a:p>
          <a:p>
            <a:pPr lvl="1"/>
            <a:r>
              <a:rPr lang="en-US" dirty="0" smtClean="0"/>
              <a:t>Your application will have many users. </a:t>
            </a:r>
            <a:endParaRPr lang="en-US" dirty="0"/>
          </a:p>
          <a:p>
            <a:pPr lvl="2"/>
            <a:r>
              <a:rPr lang="en-US" dirty="0" smtClean="0"/>
              <a:t>Every user</a:t>
            </a:r>
            <a:r>
              <a:rPr lang="en-US" dirty="0" smtClean="0"/>
              <a:t> should be able to write as many blogs as he/she can.</a:t>
            </a:r>
          </a:p>
          <a:p>
            <a:pPr lvl="2"/>
            <a:r>
              <a:rPr lang="en-US" dirty="0" smtClean="0"/>
              <a:t>Your home page should show all blogs (like </a:t>
            </a:r>
            <a:r>
              <a:rPr lang="en-US" dirty="0" err="1" smtClean="0"/>
              <a:t>facebook</a:t>
            </a:r>
            <a:r>
              <a:rPr lang="en-US" dirty="0" smtClean="0"/>
              <a:t> news feed) and for every blog show who posted it and when they posted it. </a:t>
            </a:r>
            <a:endParaRPr lang="en-US" dirty="0"/>
          </a:p>
          <a:p>
            <a:pPr lvl="2"/>
            <a:r>
              <a:rPr lang="en-US" dirty="0" smtClean="0"/>
              <a:t>Latest blogs should show on top.</a:t>
            </a:r>
          </a:p>
          <a:p>
            <a:pPr lvl="2"/>
            <a:r>
              <a:rPr lang="en-US" dirty="0" smtClean="0"/>
              <a:t>Show a simple form on the top of the blog to add a new post to the blog (Just like in </a:t>
            </a:r>
            <a:r>
              <a:rPr lang="en-US" dirty="0" err="1" smtClean="0"/>
              <a:t>facebook</a:t>
            </a:r>
            <a:r>
              <a:rPr lang="en-US" dirty="0" smtClean="0"/>
              <a:t>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8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Simple Banking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Create a ruby on rails application for a bank that can handle the following:</a:t>
            </a:r>
          </a:p>
          <a:p>
            <a:pPr lvl="2"/>
            <a:r>
              <a:rPr lang="en-US" dirty="0" smtClean="0"/>
              <a:t>It should be able to support customers in many branches across US.</a:t>
            </a:r>
          </a:p>
          <a:p>
            <a:pPr lvl="2"/>
            <a:r>
              <a:rPr lang="en-US" dirty="0" smtClean="0"/>
              <a:t>A user can open an account in any number of branches.</a:t>
            </a:r>
          </a:p>
          <a:p>
            <a:pPr lvl="2"/>
            <a:r>
              <a:rPr lang="en-US" dirty="0" smtClean="0"/>
              <a:t>Each account should be tied to a specific branch and should have unique number in that branch.</a:t>
            </a:r>
          </a:p>
          <a:p>
            <a:pPr lvl="2"/>
            <a:r>
              <a:rPr lang="en-US" dirty="0" smtClean="0"/>
              <a:t>For each account we should be able to track all transactions with amount, date and merchant info.</a:t>
            </a:r>
          </a:p>
          <a:p>
            <a:pPr lvl="2"/>
            <a:r>
              <a:rPr lang="en-US" dirty="0" smtClean="0"/>
              <a:t>The user interface should be very intuitive and easy to use.</a:t>
            </a:r>
          </a:p>
          <a:p>
            <a:pPr lvl="2"/>
            <a:r>
              <a:rPr lang="en-US" dirty="0" smtClean="0"/>
              <a:t>The database should be normalized and use associations to not duplicate data in DB.</a:t>
            </a:r>
          </a:p>
          <a:p>
            <a:pPr lvl="2"/>
            <a:r>
              <a:rPr lang="en-US" dirty="0" smtClean="0"/>
              <a:t>The user interface should have links and navigation to many other pages it can go. </a:t>
            </a:r>
          </a:p>
          <a:p>
            <a:pPr lvl="2"/>
            <a:r>
              <a:rPr lang="en-US" dirty="0" smtClean="0"/>
              <a:t>User should not be typing anything in the URL. All navigation in your </a:t>
            </a:r>
            <a:r>
              <a:rPr lang="en-US" dirty="0" err="1" smtClean="0"/>
              <a:t>RoR</a:t>
            </a:r>
            <a:r>
              <a:rPr lang="en-US" dirty="0" smtClean="0"/>
              <a:t> app should be through HTML links and forms ONLY.</a:t>
            </a:r>
          </a:p>
        </p:txBody>
      </p:sp>
    </p:spTree>
    <p:extLst>
      <p:ext uri="{BB962C8B-B14F-4D97-AF65-F5344CB8AC3E}">
        <p14:creationId xmlns:p14="http://schemas.microsoft.com/office/powerpoint/2010/main" val="25867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Simple Banking System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914400" lvl="2" indent="0">
              <a:buNone/>
            </a:pPr>
            <a:r>
              <a:rPr lang="en-US" dirty="0" smtClean="0"/>
              <a:t>User Interface (UI) should have the following at least: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Home page should show me all branches and then I should be able to drill down into every branch and see all accounts in that branch.</a:t>
            </a:r>
          </a:p>
          <a:p>
            <a:pPr lvl="2"/>
            <a:r>
              <a:rPr lang="en-US" dirty="0" smtClean="0"/>
              <a:t>And then for every account I should be able to see all the transactions.</a:t>
            </a:r>
          </a:p>
          <a:p>
            <a:pPr lvl="2"/>
            <a:r>
              <a:rPr lang="en-US" dirty="0" smtClean="0"/>
              <a:t>And then for every transaction I should be able to see merchant info and date.</a:t>
            </a:r>
          </a:p>
          <a:p>
            <a:pPr lvl="2"/>
            <a:r>
              <a:rPr lang="en-US" dirty="0" smtClean="0"/>
              <a:t>Sort all transactions by date and show the latest on top.</a:t>
            </a:r>
          </a:p>
          <a:p>
            <a:pPr lvl="2"/>
            <a:r>
              <a:rPr lang="en-US" dirty="0" smtClean="0"/>
              <a:t>I should also be able to look at all users in a branch and then from there click on an user and see all the accounts a user has.</a:t>
            </a:r>
          </a:p>
          <a:p>
            <a:pPr lvl="2"/>
            <a:r>
              <a:rPr lang="en-US" dirty="0" smtClean="0"/>
              <a:t>Then for that accounts I should be able to see all the transactions.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486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ROR Programming Assignments</vt:lpstr>
      <vt:lpstr>Phone Book and Notes</vt:lpstr>
      <vt:lpstr>Blogging application</vt:lpstr>
      <vt:lpstr>Simple Banking System</vt:lpstr>
      <vt:lpstr>Simple Banking System (cont…)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ROR Programming Assignments</dc:title>
  <dc:creator>chaitusiva</dc:creator>
  <cp:lastModifiedBy>chaitusiva</cp:lastModifiedBy>
  <cp:revision>10</cp:revision>
  <dcterms:created xsi:type="dcterms:W3CDTF">2015-01-25T00:04:02Z</dcterms:created>
  <dcterms:modified xsi:type="dcterms:W3CDTF">2015-01-29T04:28:21Z</dcterms:modified>
</cp:coreProperties>
</file>