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1" r:id="rId4"/>
    <p:sldId id="280" r:id="rId5"/>
    <p:sldId id="281" r:id="rId6"/>
    <p:sldId id="258" r:id="rId7"/>
    <p:sldId id="259" r:id="rId8"/>
    <p:sldId id="279" r:id="rId9"/>
    <p:sldId id="261" r:id="rId10"/>
    <p:sldId id="282" r:id="rId11"/>
    <p:sldId id="283" r:id="rId12"/>
    <p:sldId id="305" r:id="rId13"/>
    <p:sldId id="303" r:id="rId14"/>
    <p:sldId id="302" r:id="rId15"/>
    <p:sldId id="304" r:id="rId16"/>
    <p:sldId id="262" r:id="rId17"/>
    <p:sldId id="260" r:id="rId18"/>
    <p:sldId id="263" r:id="rId19"/>
    <p:sldId id="264" r:id="rId20"/>
    <p:sldId id="284" r:id="rId21"/>
    <p:sldId id="285" r:id="rId22"/>
    <p:sldId id="265" r:id="rId23"/>
    <p:sldId id="266" r:id="rId24"/>
    <p:sldId id="267" r:id="rId25"/>
    <p:sldId id="268" r:id="rId26"/>
    <p:sldId id="269" r:id="rId27"/>
    <p:sldId id="270" r:id="rId28"/>
    <p:sldId id="286" r:id="rId29"/>
    <p:sldId id="287" r:id="rId30"/>
    <p:sldId id="271" r:id="rId31"/>
    <p:sldId id="272" r:id="rId32"/>
    <p:sldId id="288" r:id="rId33"/>
    <p:sldId id="289" r:id="rId34"/>
    <p:sldId id="273" r:id="rId35"/>
    <p:sldId id="290" r:id="rId36"/>
    <p:sldId id="275" r:id="rId37"/>
    <p:sldId id="292" r:id="rId38"/>
    <p:sldId id="293" r:id="rId39"/>
    <p:sldId id="297" r:id="rId40"/>
    <p:sldId id="294" r:id="rId41"/>
    <p:sldId id="295" r:id="rId42"/>
    <p:sldId id="296" r:id="rId43"/>
    <p:sldId id="298" r:id="rId44"/>
    <p:sldId id="276" r:id="rId45"/>
    <p:sldId id="299" r:id="rId46"/>
    <p:sldId id="277" r:id="rId47"/>
    <p:sldId id="300" r:id="rId48"/>
    <p:sldId id="27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77" d="100"/>
          <a:sy n="77" d="100"/>
        </p:scale>
        <p:origin x="-10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ubyinstaller.org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RUBY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Attributes in a class &amp; </a:t>
            </a:r>
            <a:r>
              <a:rPr lang="en-US" sz="3200" dirty="0" err="1" smtClean="0">
                <a:solidFill>
                  <a:srgbClr val="FF0000"/>
                </a:solidFill>
              </a:rPr>
              <a:t>attr_writer</a:t>
            </a:r>
            <a:r>
              <a:rPr lang="en-US" sz="3200" dirty="0" smtClean="0">
                <a:solidFill>
                  <a:srgbClr val="FF0000"/>
                </a:solidFill>
              </a:rPr>
              <a:t> shortcut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932371"/>
            <a:ext cx="55816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21" y="2897036"/>
            <a:ext cx="5543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Virtual Attributes in a class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44477"/>
            <a:ext cx="5572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Including other files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8021" y="840926"/>
            <a:ext cx="89565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It is easier to break your code up into logical groupings and place each group in a </a:t>
            </a:r>
            <a:r>
              <a:rPr lang="en-US" dirty="0" smtClean="0"/>
              <a:t>separate </a:t>
            </a:r>
            <a:r>
              <a:rPr lang="en-US" dirty="0"/>
              <a:t>file or files.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When </a:t>
            </a:r>
            <a:r>
              <a:rPr lang="en-US" dirty="0"/>
              <a:t>you begin using multiple files, you have a need for the Ruby's </a:t>
            </a:r>
            <a:r>
              <a:rPr lang="en-US" b="1" dirty="0"/>
              <a:t>require</a:t>
            </a:r>
            <a:r>
              <a:rPr lang="en-US" dirty="0"/>
              <a:t> </a:t>
            </a:r>
            <a:r>
              <a:rPr lang="en-US" dirty="0" smtClean="0"/>
              <a:t>and </a:t>
            </a:r>
            <a:r>
              <a:rPr lang="en-US" b="1" dirty="0" smtClean="0"/>
              <a:t>load</a:t>
            </a:r>
            <a:r>
              <a:rPr lang="en-US" dirty="0"/>
              <a:t> methods </a:t>
            </a:r>
            <a:r>
              <a:rPr lang="en-US" dirty="0" smtClean="0"/>
              <a:t>that </a:t>
            </a:r>
            <a:r>
              <a:rPr lang="en-US" dirty="0"/>
              <a:t>help you include other files in your program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</a:t>
            </a:r>
            <a:r>
              <a:rPr lang="en-US" dirty="0" smtClean="0"/>
              <a:t>can use</a:t>
            </a:r>
            <a:r>
              <a:rPr lang="en-US" dirty="0"/>
              <a:t> </a:t>
            </a:r>
            <a:r>
              <a:rPr lang="en-US" b="1" dirty="0" err="1"/>
              <a:t>require_relative</a:t>
            </a:r>
            <a:r>
              <a:rPr lang="en-US" dirty="0"/>
              <a:t> (introduced in Ruby 1.9) </a:t>
            </a:r>
            <a:r>
              <a:rPr lang="en-US" dirty="0" smtClean="0"/>
              <a:t>to load a file relative </a:t>
            </a:r>
            <a:r>
              <a:rPr lang="en-US" dirty="0"/>
              <a:t>to the file we're loading it </a:t>
            </a:r>
            <a:r>
              <a:rPr lang="en-US" dirty="0" smtClean="0"/>
              <a:t>from.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load</a:t>
            </a:r>
            <a:r>
              <a:rPr lang="en-US" dirty="0"/>
              <a:t> method includes the named Ruby source file </a:t>
            </a:r>
            <a:r>
              <a:rPr lang="en-US" i="1" dirty="0"/>
              <a:t>every </a:t>
            </a:r>
            <a:r>
              <a:rPr lang="en-US" i="1" dirty="0" smtClean="0"/>
              <a:t>time </a:t>
            </a:r>
            <a:r>
              <a:rPr lang="en-US" dirty="0" smtClean="0"/>
              <a:t>the </a:t>
            </a:r>
            <a:r>
              <a:rPr lang="en-US" dirty="0"/>
              <a:t>method is executed: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&gt;&gt; load</a:t>
            </a:r>
            <a:r>
              <a:rPr lang="en-US" dirty="0">
                <a:solidFill>
                  <a:srgbClr val="FF0000"/>
                </a:solidFill>
              </a:rPr>
              <a:t> '</a:t>
            </a:r>
            <a:r>
              <a:rPr lang="en-US" dirty="0" err="1">
                <a:solidFill>
                  <a:srgbClr val="FF0000"/>
                </a:solidFill>
              </a:rPr>
              <a:t>filename.rb</a:t>
            </a:r>
            <a:r>
              <a:rPr lang="en-US" dirty="0">
                <a:solidFill>
                  <a:srgbClr val="FF0000"/>
                </a:solidFill>
              </a:rPr>
              <a:t>'  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The more commonly used </a:t>
            </a:r>
            <a:r>
              <a:rPr lang="en-US" b="1" dirty="0"/>
              <a:t>require</a:t>
            </a:r>
            <a:r>
              <a:rPr lang="en-US" dirty="0"/>
              <a:t> method loads any given file </a:t>
            </a:r>
            <a:r>
              <a:rPr lang="en-US" i="1" dirty="0"/>
              <a:t>only once</a:t>
            </a:r>
            <a:r>
              <a:rPr lang="en-US" dirty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&gt;&gt; require</a:t>
            </a:r>
            <a:r>
              <a:rPr lang="en-US" dirty="0">
                <a:solidFill>
                  <a:srgbClr val="FF0000"/>
                </a:solidFill>
              </a:rPr>
              <a:t> 'filename' 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If and Unless Expressions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55979"/>
            <a:ext cx="5619750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96" y="2745019"/>
            <a:ext cx="55530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Loops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5" y="805312"/>
            <a:ext cx="601027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99" y="2169453"/>
            <a:ext cx="6057900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99" y="3600269"/>
            <a:ext cx="60483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Operators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9" y="825440"/>
            <a:ext cx="5276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Class Variables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2" y="788957"/>
            <a:ext cx="5562600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32" y="2020399"/>
            <a:ext cx="5845054" cy="2413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232" y="4603334"/>
            <a:ext cx="602770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Inheritance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82" y="780725"/>
            <a:ext cx="6876870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Class Methods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55" y="893014"/>
            <a:ext cx="53530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55" y="1485564"/>
            <a:ext cx="5534025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55" y="4171614"/>
            <a:ext cx="55340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Access Control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59" y="779881"/>
            <a:ext cx="552450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48" y="2595652"/>
            <a:ext cx="5181152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048" y="5144848"/>
            <a:ext cx="4648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Installing Ruby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020" y="877329"/>
            <a:ext cx="9920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rubyinstaller.org/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Open the above URL and click on ‘Download’ button.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Install Ruby-1.9.3* version of ruby or 2.0.0 version of ruby.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 the same page if you scroll down you will also see links to download ‘Development Kit’.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Install appropriate </a:t>
            </a:r>
            <a:r>
              <a:rPr lang="en-US" dirty="0" err="1" smtClean="0"/>
              <a:t>DevKit</a:t>
            </a:r>
            <a:r>
              <a:rPr lang="en-US" dirty="0" smtClean="0"/>
              <a:t> depending on the version of ruby you have installed.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After installing open command prompt and run the following command to verify your version of ruby installation:</a:t>
            </a:r>
          </a:p>
          <a:p>
            <a:pPr lvl="2"/>
            <a:r>
              <a:rPr lang="en-US" dirty="0" smtClean="0"/>
              <a:t>&gt;&gt; ruby –v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Access Control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74400"/>
            <a:ext cx="6487066" cy="44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Protected access Control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3"/>
            <a:ext cx="6579906" cy="41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Arrays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737" y="785903"/>
            <a:ext cx="5562600" cy="409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312" y="4881653"/>
            <a:ext cx="55054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Hashes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20" y="747802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Numbers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01" y="843321"/>
            <a:ext cx="5591175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63" y="2432738"/>
            <a:ext cx="550545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088" y="3793555"/>
            <a:ext cx="5534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Strings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6" y="735424"/>
            <a:ext cx="55530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5" y="1994991"/>
            <a:ext cx="5438775" cy="190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206" y="2196343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http://www.ruby-doc.org/core-2.1.0/String.html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9" y="1302632"/>
            <a:ext cx="541972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9" y="2816408"/>
            <a:ext cx="5534025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79" y="4339485"/>
            <a:ext cx="5543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Ranges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56" y="1280503"/>
            <a:ext cx="5476875" cy="523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80" y="1837328"/>
            <a:ext cx="5534025" cy="2333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29" y="4203903"/>
            <a:ext cx="5572125" cy="1952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080" y="723678"/>
            <a:ext cx="5495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Regular Expressions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46" y="831999"/>
            <a:ext cx="60579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846" y="1298724"/>
            <a:ext cx="6124575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46" y="4025706"/>
            <a:ext cx="55149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Regular Expressions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4"/>
            <a:ext cx="4819650" cy="231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1" y="2976989"/>
            <a:ext cx="56197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Pattern-Based Substitution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0" y="823643"/>
            <a:ext cx="7047783" cy="297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9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0" y="763639"/>
            <a:ext cx="6668218" cy="5500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Ways to run a Ruby program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Defining method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41" y="890946"/>
            <a:ext cx="61055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41" y="3183776"/>
            <a:ext cx="60388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Defining method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8" y="1504746"/>
            <a:ext cx="6038850" cy="178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08" y="769255"/>
            <a:ext cx="6191250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533" y="3392762"/>
            <a:ext cx="6105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Calling a method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1" y="786082"/>
            <a:ext cx="5553075" cy="445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1" y="5243782"/>
            <a:ext cx="5572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Collecting Hash Arguments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34773"/>
            <a:ext cx="7470477" cy="53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Comparison Operators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39" y="825440"/>
            <a:ext cx="52768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Parallel Assignment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662414"/>
            <a:ext cx="5543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Iterators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07" y="773232"/>
            <a:ext cx="604837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07" y="1865125"/>
            <a:ext cx="608647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607" y="3071318"/>
            <a:ext cx="6067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Iterators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413"/>
            <a:ext cx="5772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IO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84284"/>
            <a:ext cx="6679832" cy="1010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6" y="2540909"/>
            <a:ext cx="2433637" cy="921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1" y="3672788"/>
            <a:ext cx="3823745" cy="544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1" y="2087687"/>
            <a:ext cx="4707145" cy="4532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21" y="4427735"/>
            <a:ext cx="5133975" cy="11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Variables &amp; Object References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8" y="914399"/>
            <a:ext cx="6959423" cy="52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Basic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9" y="705600"/>
            <a:ext cx="6825202" cy="273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9" y="3488232"/>
            <a:ext cx="6825202" cy="1838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9" y="5370333"/>
            <a:ext cx="7281961" cy="8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Symbols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161" y="774319"/>
            <a:ext cx="82784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Lucida Sans"/>
              </a:rPr>
              <a:t>A symbol looks like a variable name but it's prefixed with a colon. </a:t>
            </a:r>
            <a:endParaRPr lang="en-US" sz="1400" dirty="0" smtClean="0">
              <a:solidFill>
                <a:srgbClr val="333333"/>
              </a:solidFill>
              <a:latin typeface="Lucida Sans"/>
            </a:endParaRPr>
          </a:p>
          <a:p>
            <a:endParaRPr lang="en-US" sz="1400" dirty="0">
              <a:solidFill>
                <a:srgbClr val="333333"/>
              </a:solidFill>
              <a:latin typeface="Lucida San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Lucida Sans"/>
              </a:rPr>
              <a:t>Examples </a:t>
            </a:r>
            <a:r>
              <a:rPr lang="en-US" sz="1400" dirty="0">
                <a:solidFill>
                  <a:srgbClr val="333333"/>
                </a:solidFill>
                <a:latin typeface="Lucida Sans"/>
              </a:rPr>
              <a:t>- </a:t>
            </a:r>
            <a:r>
              <a:rPr lang="en-US" sz="1400" b="1" dirty="0">
                <a:solidFill>
                  <a:srgbClr val="333333"/>
                </a:solidFill>
                <a:latin typeface="Lucida Sans"/>
              </a:rPr>
              <a:t>:action</a:t>
            </a:r>
            <a:r>
              <a:rPr lang="en-US" sz="1400" dirty="0">
                <a:solidFill>
                  <a:srgbClr val="333333"/>
                </a:solidFill>
                <a:latin typeface="Lucida Sans"/>
              </a:rPr>
              <a:t>, </a:t>
            </a:r>
            <a:r>
              <a:rPr lang="en-US" sz="1400" b="1" dirty="0">
                <a:solidFill>
                  <a:srgbClr val="333333"/>
                </a:solidFill>
                <a:latin typeface="Lucida Sans"/>
              </a:rPr>
              <a:t>:</a:t>
            </a:r>
            <a:r>
              <a:rPr lang="en-US" sz="1400" b="1" dirty="0" err="1">
                <a:solidFill>
                  <a:srgbClr val="333333"/>
                </a:solidFill>
                <a:latin typeface="Lucida Sans"/>
              </a:rPr>
              <a:t>line_items</a:t>
            </a:r>
            <a:r>
              <a:rPr lang="en-US" sz="1400" dirty="0">
                <a:solidFill>
                  <a:srgbClr val="333333"/>
                </a:solidFill>
                <a:latin typeface="Lucida Sans"/>
              </a:rPr>
              <a:t>. You don't have to pre-declare a symbol and they are guaranteed to be unique. </a:t>
            </a:r>
            <a:endParaRPr lang="en-US" sz="1400" dirty="0" smtClean="0">
              <a:solidFill>
                <a:srgbClr val="333333"/>
              </a:solidFill>
              <a:latin typeface="Lucida Sans"/>
            </a:endParaRPr>
          </a:p>
          <a:p>
            <a:r>
              <a:rPr lang="en-US" sz="1400" dirty="0" smtClean="0">
                <a:solidFill>
                  <a:srgbClr val="333333"/>
                </a:solidFill>
                <a:latin typeface="Lucida Sans"/>
              </a:rPr>
              <a:t>There's </a:t>
            </a:r>
            <a:r>
              <a:rPr lang="en-US" sz="1400" dirty="0">
                <a:solidFill>
                  <a:srgbClr val="333333"/>
                </a:solidFill>
                <a:latin typeface="Lucida Sans"/>
              </a:rPr>
              <a:t>no need to assign some kind of value to a symbol - Ruby takes care of that for you. Ruby also guarantees that no matter where it appears in your program, a particular symbol will have the same value.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0" y="2396721"/>
            <a:ext cx="7486650" cy="2447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7160" y="4944248"/>
            <a:ext cx="973634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Lucida Sans"/>
              </a:rPr>
              <a:t>string versus a symbol?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Lucida Sans"/>
              </a:rPr>
              <a:t>If the contents (the sequence of characters) of the object are important, use a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Lucida Sans"/>
              </a:rPr>
              <a:t>If the identity of the object is important, use a symbol</a:t>
            </a:r>
            <a:endParaRPr lang="en-US" sz="1400" b="0" i="0" dirty="0">
              <a:solidFill>
                <a:srgbClr val="333333"/>
              </a:solidFill>
              <a:effectLst/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868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Symbols as Hash keys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87"/>
            <a:ext cx="8191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Command-Line Arguments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040" y="796860"/>
            <a:ext cx="93912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run a Ruby program from the command line, you can pass in arguments. These</a:t>
            </a:r>
          </a:p>
          <a:p>
            <a:r>
              <a:rPr lang="en-US" dirty="0"/>
              <a:t>are accessible in two different ways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First, the array ARGV contains each of the arguments passed to the running program. Create</a:t>
            </a:r>
          </a:p>
          <a:p>
            <a:r>
              <a:rPr lang="en-US" dirty="0"/>
              <a:t>a file called </a:t>
            </a:r>
            <a:r>
              <a:rPr lang="en-US" dirty="0" err="1"/>
              <a:t>cmd_line.rb</a:t>
            </a:r>
            <a:r>
              <a:rPr lang="en-US" dirty="0"/>
              <a:t> that contains the following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i="1" dirty="0" smtClean="0"/>
              <a:t>puts </a:t>
            </a:r>
            <a:r>
              <a:rPr lang="en-US" i="1" dirty="0"/>
              <a:t>"You gave #{</a:t>
            </a:r>
            <a:r>
              <a:rPr lang="en-US" i="1" dirty="0" err="1"/>
              <a:t>ARGV.size</a:t>
            </a:r>
            <a:r>
              <a:rPr lang="en-US" i="1" dirty="0"/>
              <a:t>} arguments"</a:t>
            </a:r>
          </a:p>
          <a:p>
            <a:r>
              <a:rPr lang="en-US" i="1" dirty="0" smtClean="0"/>
              <a:t>	p ARGV</a:t>
            </a:r>
          </a:p>
          <a:p>
            <a:endParaRPr lang="en-US" dirty="0"/>
          </a:p>
          <a:p>
            <a:r>
              <a:rPr lang="en-US" dirty="0"/>
              <a:t>When we run it with arguments, we can see that they get passed in:</a:t>
            </a:r>
          </a:p>
          <a:p>
            <a:r>
              <a:rPr lang="en-US" i="1" dirty="0" smtClean="0"/>
              <a:t>	$ </a:t>
            </a:r>
            <a:r>
              <a:rPr lang="en-US" i="1" dirty="0"/>
              <a:t>ruby </a:t>
            </a:r>
            <a:r>
              <a:rPr lang="en-US" i="1" dirty="0" err="1"/>
              <a:t>cmd_line.rb</a:t>
            </a:r>
            <a:r>
              <a:rPr lang="en-US" i="1" dirty="0"/>
              <a:t> ant bee cat dog</a:t>
            </a:r>
          </a:p>
          <a:p>
            <a:r>
              <a:rPr lang="en-US" dirty="0"/>
              <a:t>produces: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You </a:t>
            </a:r>
            <a:r>
              <a:rPr lang="en-US" i="1" dirty="0"/>
              <a:t>gave 4 arguments</a:t>
            </a:r>
          </a:p>
          <a:p>
            <a:r>
              <a:rPr lang="en-US" i="1" dirty="0" smtClean="0"/>
              <a:t>	["</a:t>
            </a:r>
            <a:r>
              <a:rPr lang="en-US" i="1" dirty="0"/>
              <a:t>ant", "bee", "cat", "dog"]</a:t>
            </a:r>
          </a:p>
        </p:txBody>
      </p:sp>
    </p:spTree>
    <p:extLst>
      <p:ext uri="{BB962C8B-B14F-4D97-AF65-F5344CB8AC3E}">
        <p14:creationId xmlns:p14="http://schemas.microsoft.com/office/powerpoint/2010/main" val="8532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Blocks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021" y="770504"/>
            <a:ext cx="1022230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block is simply a chunk of code enclosed between either braces or the keywords do and</a:t>
            </a:r>
          </a:p>
          <a:p>
            <a:r>
              <a:rPr lang="en-US" dirty="0"/>
              <a:t>end.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-- 	Ruby </a:t>
            </a:r>
            <a:r>
              <a:rPr lang="en-US" dirty="0"/>
              <a:t>style seems to favor using braces for blocks that fit </a:t>
            </a:r>
            <a:r>
              <a:rPr lang="en-US" dirty="0" smtClean="0"/>
              <a:t>on one </a:t>
            </a:r>
            <a:r>
              <a:rPr lang="en-US" dirty="0"/>
              <a:t>line </a:t>
            </a:r>
            <a:endParaRPr lang="en-US" dirty="0" smtClean="0"/>
          </a:p>
          <a:p>
            <a:r>
              <a:rPr lang="en-US" dirty="0" smtClean="0"/>
              <a:t>	--	do/end </a:t>
            </a:r>
            <a:r>
              <a:rPr lang="en-US" dirty="0"/>
              <a:t>when a block spans multiple lines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some_array.each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{|value| puts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* 3 }</a:t>
            </a:r>
          </a:p>
          <a:p>
            <a:pPr lvl="1"/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lvl="1"/>
            <a:r>
              <a:rPr 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other_array.each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do |value|</a:t>
            </a:r>
          </a:p>
          <a:p>
            <a:pPr lvl="1"/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</a:p>
          <a:p>
            <a:pPr lvl="1"/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puts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 / sum</a:t>
            </a: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</a:p>
          <a:p>
            <a:pPr lvl="1"/>
            <a:endParaRPr lang="en-US" sz="12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pPr lvl="1"/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4].each do |value|</a:t>
            </a:r>
          </a:p>
          <a:p>
            <a:pPr lvl="1"/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square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value*value</a:t>
            </a:r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+= square</a:t>
            </a: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puts </a:t>
            </a:r>
            <a:r>
              <a:rPr lang="en-US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pPr lvl="1"/>
            <a:endParaRPr 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produces:</a:t>
            </a:r>
          </a:p>
          <a:p>
            <a:pPr lvl="1"/>
            <a:r>
              <a:rPr 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94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Modules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87" y="662414"/>
            <a:ext cx="5962650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87" y="1915713"/>
            <a:ext cx="6067425" cy="2524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587" y="2964232"/>
            <a:ext cx="2173677" cy="1449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087" y="4635440"/>
            <a:ext cx="5905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Mixins</a:t>
            </a:r>
            <a:r>
              <a:rPr lang="en-US" sz="3200" dirty="0" smtClean="0">
                <a:solidFill>
                  <a:srgbClr val="FF0000"/>
                </a:solidFill>
              </a:rPr>
              <a:t>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9908" y="745579"/>
            <a:ext cx="105127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dirty="0"/>
              <a:t>module can’t have instances, because a module isn’t a class.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However</a:t>
            </a:r>
            <a:r>
              <a:rPr lang="en-US" sz="1400" dirty="0"/>
              <a:t>, you </a:t>
            </a:r>
            <a:r>
              <a:rPr lang="en-US" sz="1400" dirty="0" smtClean="0"/>
              <a:t>can include </a:t>
            </a:r>
            <a:r>
              <a:rPr lang="en-US" sz="1400" dirty="0"/>
              <a:t>a module within a class definition.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When </a:t>
            </a:r>
            <a:r>
              <a:rPr lang="en-US" sz="1400" dirty="0"/>
              <a:t>this happens, all the module’s </a:t>
            </a:r>
            <a:r>
              <a:rPr lang="en-US" sz="1400" dirty="0" smtClean="0"/>
              <a:t>instance methods </a:t>
            </a:r>
            <a:r>
              <a:rPr lang="en-US" sz="1400" dirty="0"/>
              <a:t>are suddenly available as methods in the class as well. They get mixed in.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1567408"/>
            <a:ext cx="6352545" cy="40104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6338" y="5577893"/>
            <a:ext cx="86580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By including the Debug module, both the Phonograph and </a:t>
            </a:r>
            <a:r>
              <a:rPr lang="en-US" sz="1200" dirty="0" err="1">
                <a:solidFill>
                  <a:srgbClr val="FF0000"/>
                </a:solidFill>
              </a:rPr>
              <a:t>EightTrack</a:t>
            </a:r>
            <a:r>
              <a:rPr lang="en-US" sz="1200" dirty="0">
                <a:solidFill>
                  <a:srgbClr val="FF0000"/>
                </a:solidFill>
              </a:rPr>
              <a:t> classes gain access </a:t>
            </a:r>
            <a:r>
              <a:rPr lang="en-US" sz="1200" dirty="0" smtClean="0">
                <a:solidFill>
                  <a:srgbClr val="FF0000"/>
                </a:solidFill>
              </a:rPr>
              <a:t>to the </a:t>
            </a:r>
            <a:r>
              <a:rPr lang="en-US" sz="1200" dirty="0" err="1">
                <a:solidFill>
                  <a:srgbClr val="FF0000"/>
                </a:solidFill>
              </a:rPr>
              <a:t>who_am_i</a:t>
            </a:r>
            <a:r>
              <a:rPr lang="en-US" sz="1200" dirty="0">
                <a:solidFill>
                  <a:srgbClr val="FF0000"/>
                </a:solidFill>
              </a:rPr>
              <a:t>?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2504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Threads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88" y="744118"/>
            <a:ext cx="58293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13" y="1827901"/>
            <a:ext cx="5810250" cy="476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913" y="2521159"/>
            <a:ext cx="6086475" cy="666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737" y="3214416"/>
            <a:ext cx="5208728" cy="3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Exceptions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832932"/>
            <a:ext cx="1916771" cy="137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0" y="2632510"/>
            <a:ext cx="7388255" cy="13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Environment Variables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69" y="662414"/>
            <a:ext cx="6581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Basic Ruby </a:t>
            </a:r>
            <a:r>
              <a:rPr lang="en-US" sz="3200" dirty="0" err="1" smtClean="0">
                <a:solidFill>
                  <a:srgbClr val="FF0000"/>
                </a:solidFill>
              </a:rPr>
              <a:t>Cont</a:t>
            </a:r>
            <a:r>
              <a:rPr lang="en-US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6" y="782218"/>
            <a:ext cx="6816576" cy="32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3" y="662414"/>
            <a:ext cx="6763109" cy="52665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Variable Naming Convention in Ruby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733072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Simple Class in Ruby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67750"/>
            <a:ext cx="7330725" cy="3735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2989"/>
            <a:ext cx="7607961" cy="11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683212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Simple Class in Ruby </a:t>
            </a:r>
            <a:r>
              <a:rPr lang="en-US" sz="3200" dirty="0" err="1" smtClean="0">
                <a:solidFill>
                  <a:srgbClr val="FF0000"/>
                </a:solidFill>
              </a:rPr>
              <a:t>cont</a:t>
            </a:r>
            <a:r>
              <a:rPr lang="en-US" sz="3200" dirty="0" smtClean="0">
                <a:solidFill>
                  <a:srgbClr val="FF0000"/>
                </a:solidFill>
              </a:rPr>
              <a:t> …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753194"/>
            <a:ext cx="8620485" cy="284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21" y="77639"/>
            <a:ext cx="8367624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Attributes in a class &amp; </a:t>
            </a:r>
            <a:r>
              <a:rPr lang="en-US" sz="3200" dirty="0" err="1" smtClean="0">
                <a:solidFill>
                  <a:srgbClr val="FF0000"/>
                </a:solidFill>
              </a:rPr>
              <a:t>attr_reader</a:t>
            </a:r>
            <a:r>
              <a:rPr lang="en-US" sz="3200" dirty="0" smtClean="0">
                <a:solidFill>
                  <a:srgbClr val="FF0000"/>
                </a:solidFill>
              </a:rPr>
              <a:t> shortcut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58" y="765931"/>
            <a:ext cx="5276850" cy="5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</TotalTime>
  <Words>502</Words>
  <Application>Microsoft Office PowerPoint</Application>
  <PresentationFormat>Custom</PresentationFormat>
  <Paragraphs>120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Retrospect</vt:lpstr>
      <vt:lpstr>RUBY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PROGRAMMING TIPS</dc:title>
  <dc:creator>Reddybathula, Siva K</dc:creator>
  <cp:lastModifiedBy>chaitusiva</cp:lastModifiedBy>
  <cp:revision>94</cp:revision>
  <dcterms:created xsi:type="dcterms:W3CDTF">2014-03-12T17:38:23Z</dcterms:created>
  <dcterms:modified xsi:type="dcterms:W3CDTF">2015-03-04T02:06:47Z</dcterms:modified>
</cp:coreProperties>
</file>