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38323"/>
            <a:ext cx="4349750" cy="39589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File </a:t>
            </a:r>
            <a:r>
              <a:rPr lang="en-US" sz="1200" dirty="0" smtClean="0"/>
              <a:t>Upload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4572000" y="788120"/>
            <a:ext cx="4343400" cy="533400"/>
          </a:xfrm>
          <a:prstGeom prst="wedgeRectCallout">
            <a:avLst>
              <a:gd name="adj1" fmla="val -56861"/>
              <a:gd name="adj2" fmla="val 4379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uploading a file, </a:t>
            </a:r>
            <a:r>
              <a:rPr lang="en-US" sz="1200" dirty="0" smtClean="0"/>
              <a:t>We </a:t>
            </a:r>
            <a:r>
              <a:rPr lang="en-US" sz="1200" dirty="0"/>
              <a:t>can use </a:t>
            </a:r>
            <a:r>
              <a:rPr lang="en-US" sz="1200" b="1" dirty="0" err="1">
                <a:solidFill>
                  <a:srgbClr val="C00000"/>
                </a:solidFill>
              </a:rPr>
              <a:t>MultipartFile</a:t>
            </a:r>
            <a:r>
              <a:rPr lang="en-US" sz="1200" dirty="0"/>
              <a:t> as a Request Parameter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22176" y="2362200"/>
            <a:ext cx="381000" cy="20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File </a:t>
            </a:r>
            <a:r>
              <a:rPr lang="en-US" sz="1200" dirty="0" smtClean="0"/>
              <a:t>Upload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0" y="762000"/>
            <a:ext cx="8651670" cy="42229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050" y="352703"/>
            <a:ext cx="20601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Sans"/>
              </a:rPr>
              <a:t>http://localhost:8080/upload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90800" y="2873477"/>
            <a:ext cx="533400" cy="174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91100" y="2910525"/>
            <a:ext cx="533400" cy="174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76500" y="1822179"/>
            <a:ext cx="314325" cy="17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10000" y="1600200"/>
            <a:ext cx="266700" cy="30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752725" y="2561585"/>
            <a:ext cx="533400" cy="174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76700" y="1908418"/>
            <a:ext cx="325334" cy="282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727745" y="1707037"/>
            <a:ext cx="381000" cy="94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87748</TotalTime>
  <Words>23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OpenSans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9447</cp:revision>
  <dcterms:created xsi:type="dcterms:W3CDTF">2006-08-16T00:00:00Z</dcterms:created>
  <dcterms:modified xsi:type="dcterms:W3CDTF">2019-06-05T06:36:38Z</dcterms:modified>
</cp:coreProperties>
</file>