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9"/>
  </p:notesMasterIdLst>
  <p:handoutMasterIdLst>
    <p:handoutMasterId r:id="rId30"/>
  </p:handoutMasterIdLst>
  <p:sldIdLst>
    <p:sldId id="1719" r:id="rId6"/>
    <p:sldId id="1856" r:id="rId7"/>
    <p:sldId id="1660" r:id="rId8"/>
    <p:sldId id="1857" r:id="rId9"/>
    <p:sldId id="1858" r:id="rId10"/>
    <p:sldId id="1916" r:id="rId11"/>
    <p:sldId id="1917" r:id="rId12"/>
    <p:sldId id="1918" r:id="rId13"/>
    <p:sldId id="1919" r:id="rId14"/>
    <p:sldId id="1920" r:id="rId15"/>
    <p:sldId id="1921" r:id="rId16"/>
    <p:sldId id="1889" r:id="rId17"/>
    <p:sldId id="1922" r:id="rId18"/>
    <p:sldId id="1863" r:id="rId19"/>
    <p:sldId id="1924" r:id="rId20"/>
    <p:sldId id="1925" r:id="rId21"/>
    <p:sldId id="1881" r:id="rId22"/>
    <p:sldId id="1928" r:id="rId23"/>
    <p:sldId id="1887" r:id="rId24"/>
    <p:sldId id="1950" r:id="rId25"/>
    <p:sldId id="1951" r:id="rId26"/>
    <p:sldId id="1952" r:id="rId27"/>
    <p:sldId id="195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760E3A-3D00-43BE-BB3E-422761FB7D60}">
          <p14:sldIdLst>
            <p14:sldId id="1719"/>
          </p14:sldIdLst>
        </p14:section>
        <p14:section name="Lesson 01: Learning objectives" id="{EF950153-0FB3-4C77-A24F-461C3A82F8CF}">
          <p14:sldIdLst>
            <p14:sldId id="1856"/>
            <p14:sldId id="1660"/>
          </p14:sldIdLst>
        </p14:section>
        <p14:section name="Lesson 02: Monitoring and Logging" id="{DC1E84E8-9348-4136-BF81-3B51DBE6C219}">
          <p14:sldIdLst>
            <p14:sldId id="1857"/>
            <p14:sldId id="1858"/>
            <p14:sldId id="1916"/>
            <p14:sldId id="1917"/>
            <p14:sldId id="1918"/>
            <p14:sldId id="1919"/>
            <p14:sldId id="1920"/>
            <p14:sldId id="1921"/>
            <p14:sldId id="1889"/>
            <p14:sldId id="1922"/>
          </p14:sldIdLst>
        </p14:section>
        <p14:section name="Lesson 03: Troubleshooting" id="{691A373F-06FC-4590-8451-C5D4EEDB4D81}">
          <p14:sldIdLst>
            <p14:sldId id="1863"/>
            <p14:sldId id="1924"/>
            <p14:sldId id="1925"/>
          </p14:sldIdLst>
        </p14:section>
        <p14:section name="Lesson 04: Module Labs" id="{679F8686-4ABA-40BB-A2DA-B1DA43713310}">
          <p14:sldIdLst>
            <p14:sldId id="1881"/>
            <p14:sldId id="1928"/>
          </p14:sldIdLst>
        </p14:section>
        <p14:section name="Lesson 06: Module 9 review questions" id="{D6DBAD3A-1E88-4B74-A147-AE3F58937EAF}">
          <p14:sldIdLst>
            <p14:sldId id="1887"/>
            <p14:sldId id="1950"/>
            <p14:sldId id="1951"/>
            <p14:sldId id="1952"/>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911AC-3225-4D3C-8D8A-0F289DDFF752}" v="17" dt="2020-04-07T20:48:22.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69544" autoAdjust="0"/>
  </p:normalViewPr>
  <p:slideViewPr>
    <p:cSldViewPr snapToGrid="0">
      <p:cViewPr>
        <p:scale>
          <a:sx n="80" d="100"/>
          <a:sy n="80" d="100"/>
        </p:scale>
        <p:origin x="1128" y="-1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8D910312-97C4-4784-AF14-635B2F934555}"/>
    <pc:docChg chg="delSld modSld modSection">
      <pc:chgData name="Chris Howd" userId="92c08c4def15ec19" providerId="LiveId" clId="{8D910312-97C4-4784-AF14-635B2F934555}" dt="2019-12-26T20:24:04.393" v="87" actId="20577"/>
      <pc:docMkLst>
        <pc:docMk/>
      </pc:docMkLst>
      <pc:sldChg chg="modSp">
        <pc:chgData name="Chris Howd" userId="92c08c4def15ec19" providerId="LiveId" clId="{8D910312-97C4-4784-AF14-635B2F934555}" dt="2019-12-26T20:22:55.746" v="61" actId="20577"/>
        <pc:sldMkLst>
          <pc:docMk/>
          <pc:sldMk cId="3957722359" sldId="1660"/>
        </pc:sldMkLst>
        <pc:spChg chg="mod">
          <ac:chgData name="Chris Howd" userId="92c08c4def15ec19" providerId="LiveId" clId="{8D910312-97C4-4784-AF14-635B2F934555}" dt="2019-12-26T20:22:55.746" v="61" actId="20577"/>
          <ac:spMkLst>
            <pc:docMk/>
            <pc:sldMk cId="3957722359" sldId="1660"/>
            <ac:spMk id="6" creationId="{00000000-0000-0000-0000-000000000000}"/>
          </ac:spMkLst>
        </pc:spChg>
        <pc:spChg chg="mod">
          <ac:chgData name="Chris Howd" userId="92c08c4def15ec19" providerId="LiveId" clId="{8D910312-97C4-4784-AF14-635B2F934555}" dt="2019-12-26T20:22:30.612" v="50" actId="20577"/>
          <ac:spMkLst>
            <pc:docMk/>
            <pc:sldMk cId="3957722359" sldId="1660"/>
            <ac:spMk id="17" creationId="{00000000-0000-0000-0000-000000000000}"/>
          </ac:spMkLst>
        </pc:spChg>
      </pc:sldChg>
      <pc:sldChg chg="modSp">
        <pc:chgData name="Chris Howd" userId="92c08c4def15ec19" providerId="LiveId" clId="{8D910312-97C4-4784-AF14-635B2F934555}" dt="2019-12-26T20:22:21.751" v="48" actId="20577"/>
        <pc:sldMkLst>
          <pc:docMk/>
          <pc:sldMk cId="3635852913" sldId="1719"/>
        </pc:sldMkLst>
        <pc:spChg chg="mod">
          <ac:chgData name="Chris Howd" userId="92c08c4def15ec19" providerId="LiveId" clId="{8D910312-97C4-4784-AF14-635B2F934555}" dt="2019-12-26T20:22:21.751" v="48" actId="20577"/>
          <ac:spMkLst>
            <pc:docMk/>
            <pc:sldMk cId="3635852913" sldId="1719"/>
            <ac:spMk id="4" creationId="{00000000-0000-0000-0000-000000000000}"/>
          </ac:spMkLst>
        </pc:spChg>
      </pc:sldChg>
      <pc:sldChg chg="modSp">
        <pc:chgData name="Chris Howd" userId="92c08c4def15ec19" providerId="LiveId" clId="{8D910312-97C4-4784-AF14-635B2F934555}" dt="2019-12-26T20:24:04.393" v="87" actId="20577"/>
        <pc:sldMkLst>
          <pc:docMk/>
          <pc:sldMk cId="3407756711" sldId="1885"/>
        </pc:sldMkLst>
        <pc:spChg chg="mod">
          <ac:chgData name="Chris Howd" userId="92c08c4def15ec19" providerId="LiveId" clId="{8D910312-97C4-4784-AF14-635B2F934555}" dt="2019-12-26T20:24:04.393" v="87" actId="20577"/>
          <ac:spMkLst>
            <pc:docMk/>
            <pc:sldMk cId="3407756711" sldId="1885"/>
            <ac:spMk id="17" creationId="{00000000-0000-0000-0000-000000000000}"/>
          </ac:spMkLst>
        </pc:spChg>
      </pc:sldChg>
      <pc:sldChg chg="modSp">
        <pc:chgData name="Chris Howd" userId="92c08c4def15ec19" providerId="LiveId" clId="{8D910312-97C4-4784-AF14-635B2F934555}" dt="2019-12-26T20:23:59.799" v="86" actId="20577"/>
        <pc:sldMkLst>
          <pc:docMk/>
          <pc:sldMk cId="1693256680" sldId="1887"/>
        </pc:sldMkLst>
        <pc:spChg chg="mod">
          <ac:chgData name="Chris Howd" userId="92c08c4def15ec19" providerId="LiveId" clId="{8D910312-97C4-4784-AF14-635B2F934555}" dt="2019-12-26T20:23:59.799" v="86" actId="20577"/>
          <ac:spMkLst>
            <pc:docMk/>
            <pc:sldMk cId="1693256680" sldId="1887"/>
            <ac:spMk id="2" creationId="{00000000-0000-0000-0000-000000000000}"/>
          </ac:spMkLst>
        </pc:spChg>
      </pc:sldChg>
      <pc:sldChg chg="del">
        <pc:chgData name="Chris Howd" userId="92c08c4def15ec19" providerId="LiveId" clId="{8D910312-97C4-4784-AF14-635B2F934555}" dt="2019-12-26T20:23:52.168" v="85" actId="47"/>
        <pc:sldMkLst>
          <pc:docMk/>
          <pc:sldMk cId="3106119455" sldId="1898"/>
        </pc:sldMkLst>
      </pc:sldChg>
      <pc:sldChg chg="del">
        <pc:chgData name="Chris Howd" userId="92c08c4def15ec19" providerId="LiveId" clId="{8D910312-97C4-4784-AF14-635B2F934555}" dt="2019-12-26T20:23:11.983" v="62" actId="2696"/>
        <pc:sldMkLst>
          <pc:docMk/>
          <pc:sldMk cId="3145852502" sldId="1899"/>
        </pc:sldMkLst>
      </pc:sldChg>
      <pc:sldChg chg="del">
        <pc:chgData name="Chris Howd" userId="92c08c4def15ec19" providerId="LiveId" clId="{8D910312-97C4-4784-AF14-635B2F934555}" dt="2019-12-26T20:23:19.167" v="63" actId="47"/>
        <pc:sldMkLst>
          <pc:docMk/>
          <pc:sldMk cId="3675599665" sldId="1900"/>
        </pc:sldMkLst>
      </pc:sldChg>
      <pc:sldChg chg="del">
        <pc:chgData name="Chris Howd" userId="92c08c4def15ec19" providerId="LiveId" clId="{8D910312-97C4-4784-AF14-635B2F934555}" dt="2019-12-26T20:23:20.377" v="64" actId="47"/>
        <pc:sldMkLst>
          <pc:docMk/>
          <pc:sldMk cId="2372251160" sldId="1901"/>
        </pc:sldMkLst>
      </pc:sldChg>
      <pc:sldChg chg="del">
        <pc:chgData name="Chris Howd" userId="92c08c4def15ec19" providerId="LiveId" clId="{8D910312-97C4-4784-AF14-635B2F934555}" dt="2019-12-26T20:23:22.691" v="66" actId="47"/>
        <pc:sldMkLst>
          <pc:docMk/>
          <pc:sldMk cId="239075301" sldId="1902"/>
        </pc:sldMkLst>
      </pc:sldChg>
      <pc:sldChg chg="del">
        <pc:chgData name="Chris Howd" userId="92c08c4def15ec19" providerId="LiveId" clId="{8D910312-97C4-4784-AF14-635B2F934555}" dt="2019-12-26T20:23:21.865" v="65" actId="47"/>
        <pc:sldMkLst>
          <pc:docMk/>
          <pc:sldMk cId="1768632979" sldId="1903"/>
        </pc:sldMkLst>
      </pc:sldChg>
      <pc:sldChg chg="del">
        <pc:chgData name="Chris Howd" userId="92c08c4def15ec19" providerId="LiveId" clId="{8D910312-97C4-4784-AF14-635B2F934555}" dt="2019-12-26T20:23:23.539" v="67" actId="47"/>
        <pc:sldMkLst>
          <pc:docMk/>
          <pc:sldMk cId="3214052385" sldId="1904"/>
        </pc:sldMkLst>
      </pc:sldChg>
      <pc:sldChg chg="del">
        <pc:chgData name="Chris Howd" userId="92c08c4def15ec19" providerId="LiveId" clId="{8D910312-97C4-4784-AF14-635B2F934555}" dt="2019-12-26T20:23:26.083" v="68" actId="47"/>
        <pc:sldMkLst>
          <pc:docMk/>
          <pc:sldMk cId="1744997202" sldId="1905"/>
        </pc:sldMkLst>
      </pc:sldChg>
      <pc:sldChg chg="del">
        <pc:chgData name="Chris Howd" userId="92c08c4def15ec19" providerId="LiveId" clId="{8D910312-97C4-4784-AF14-635B2F934555}" dt="2019-12-26T20:23:27.282" v="69" actId="47"/>
        <pc:sldMkLst>
          <pc:docMk/>
          <pc:sldMk cId="3603602271" sldId="1906"/>
        </pc:sldMkLst>
      </pc:sldChg>
      <pc:sldChg chg="del">
        <pc:chgData name="Chris Howd" userId="92c08c4def15ec19" providerId="LiveId" clId="{8D910312-97C4-4784-AF14-635B2F934555}" dt="2019-12-26T20:23:28.219" v="70" actId="47"/>
        <pc:sldMkLst>
          <pc:docMk/>
          <pc:sldMk cId="2104900582" sldId="1907"/>
        </pc:sldMkLst>
      </pc:sldChg>
      <pc:sldChg chg="del">
        <pc:chgData name="Chris Howd" userId="92c08c4def15ec19" providerId="LiveId" clId="{8D910312-97C4-4784-AF14-635B2F934555}" dt="2019-12-26T20:23:29.171" v="71" actId="47"/>
        <pc:sldMkLst>
          <pc:docMk/>
          <pc:sldMk cId="788962237" sldId="1908"/>
        </pc:sldMkLst>
      </pc:sldChg>
      <pc:sldChg chg="del">
        <pc:chgData name="Chris Howd" userId="92c08c4def15ec19" providerId="LiveId" clId="{8D910312-97C4-4784-AF14-635B2F934555}" dt="2019-12-26T20:23:30.108" v="72" actId="47"/>
        <pc:sldMkLst>
          <pc:docMk/>
          <pc:sldMk cId="1584082664" sldId="1909"/>
        </pc:sldMkLst>
      </pc:sldChg>
      <pc:sldChg chg="del">
        <pc:chgData name="Chris Howd" userId="92c08c4def15ec19" providerId="LiveId" clId="{8D910312-97C4-4784-AF14-635B2F934555}" dt="2019-12-26T20:23:30.987" v="73" actId="47"/>
        <pc:sldMkLst>
          <pc:docMk/>
          <pc:sldMk cId="2992744802" sldId="1910"/>
        </pc:sldMkLst>
      </pc:sldChg>
      <pc:sldChg chg="del">
        <pc:chgData name="Chris Howd" userId="92c08c4def15ec19" providerId="LiveId" clId="{8D910312-97C4-4784-AF14-635B2F934555}" dt="2019-12-26T20:23:31.953" v="74" actId="47"/>
        <pc:sldMkLst>
          <pc:docMk/>
          <pc:sldMk cId="1460980526" sldId="1911"/>
        </pc:sldMkLst>
      </pc:sldChg>
      <pc:sldChg chg="del">
        <pc:chgData name="Chris Howd" userId="92c08c4def15ec19" providerId="LiveId" clId="{8D910312-97C4-4784-AF14-635B2F934555}" dt="2019-12-26T20:23:33.575" v="75" actId="47"/>
        <pc:sldMkLst>
          <pc:docMk/>
          <pc:sldMk cId="366074910" sldId="1912"/>
        </pc:sldMkLst>
      </pc:sldChg>
      <pc:sldChg chg="del">
        <pc:chgData name="Chris Howd" userId="92c08c4def15ec19" providerId="LiveId" clId="{8D910312-97C4-4784-AF14-635B2F934555}" dt="2019-12-26T20:23:34.687" v="76" actId="47"/>
        <pc:sldMkLst>
          <pc:docMk/>
          <pc:sldMk cId="125730285" sldId="1913"/>
        </pc:sldMkLst>
      </pc:sldChg>
      <pc:sldChg chg="del">
        <pc:chgData name="Chris Howd" userId="92c08c4def15ec19" providerId="LiveId" clId="{8D910312-97C4-4784-AF14-635B2F934555}" dt="2019-12-26T20:23:36.250" v="77" actId="47"/>
        <pc:sldMkLst>
          <pc:docMk/>
          <pc:sldMk cId="2724905187" sldId="1914"/>
        </pc:sldMkLst>
      </pc:sldChg>
      <pc:sldChg chg="del">
        <pc:chgData name="Chris Howd" userId="92c08c4def15ec19" providerId="LiveId" clId="{8D910312-97C4-4784-AF14-635B2F934555}" dt="2019-12-26T20:23:42.443" v="78" actId="47"/>
        <pc:sldMkLst>
          <pc:docMk/>
          <pc:sldMk cId="2053551029" sldId="1916"/>
        </pc:sldMkLst>
      </pc:sldChg>
      <pc:sldChg chg="del">
        <pc:chgData name="Chris Howd" userId="92c08c4def15ec19" providerId="LiveId" clId="{8D910312-97C4-4784-AF14-635B2F934555}" dt="2019-12-26T20:23:43.373" v="79" actId="47"/>
        <pc:sldMkLst>
          <pc:docMk/>
          <pc:sldMk cId="3118470790" sldId="1917"/>
        </pc:sldMkLst>
      </pc:sldChg>
      <pc:sldChg chg="del">
        <pc:chgData name="Chris Howd" userId="92c08c4def15ec19" providerId="LiveId" clId="{8D910312-97C4-4784-AF14-635B2F934555}" dt="2019-12-26T20:23:44.460" v="80" actId="47"/>
        <pc:sldMkLst>
          <pc:docMk/>
          <pc:sldMk cId="3352711459" sldId="1918"/>
        </pc:sldMkLst>
      </pc:sldChg>
      <pc:sldChg chg="del">
        <pc:chgData name="Chris Howd" userId="92c08c4def15ec19" providerId="LiveId" clId="{8D910312-97C4-4784-AF14-635B2F934555}" dt="2019-12-26T20:23:46.031" v="81" actId="47"/>
        <pc:sldMkLst>
          <pc:docMk/>
          <pc:sldMk cId="440053256" sldId="1919"/>
        </pc:sldMkLst>
      </pc:sldChg>
      <pc:sldChg chg="del">
        <pc:chgData name="Chris Howd" userId="92c08c4def15ec19" providerId="LiveId" clId="{8D910312-97C4-4784-AF14-635B2F934555}" dt="2019-12-26T20:23:48.421" v="82" actId="47"/>
        <pc:sldMkLst>
          <pc:docMk/>
          <pc:sldMk cId="2993421589" sldId="1920"/>
        </pc:sldMkLst>
      </pc:sldChg>
      <pc:sldChg chg="del">
        <pc:chgData name="Chris Howd" userId="92c08c4def15ec19" providerId="LiveId" clId="{8D910312-97C4-4784-AF14-635B2F934555}" dt="2019-12-26T20:23:49.705" v="83" actId="47"/>
        <pc:sldMkLst>
          <pc:docMk/>
          <pc:sldMk cId="724591718" sldId="1921"/>
        </pc:sldMkLst>
      </pc:sldChg>
      <pc:sldChg chg="del">
        <pc:chgData name="Chris Howd" userId="92c08c4def15ec19" providerId="LiveId" clId="{8D910312-97C4-4784-AF14-635B2F934555}" dt="2019-12-26T20:23:51.170" v="84" actId="47"/>
        <pc:sldMkLst>
          <pc:docMk/>
          <pc:sldMk cId="1392301035" sldId="1922"/>
        </pc:sldMkLst>
      </pc:sldChg>
    </pc:docChg>
  </pc:docChgLst>
  <pc:docChgLst>
    <pc:chgData name="Chris Howd" userId="92c08c4def15ec19" providerId="LiveId" clId="{554F1B15-F689-4836-9BEF-3DA4B4C3951C}"/>
    <pc:docChg chg="custSel addSld delSld modSld sldOrd modSection">
      <pc:chgData name="Chris Howd" userId="92c08c4def15ec19" providerId="LiveId" clId="{554F1B15-F689-4836-9BEF-3DA4B4C3951C}" dt="2019-12-29T18:08:25.558" v="423" actId="20577"/>
      <pc:docMkLst>
        <pc:docMk/>
      </pc:docMkLst>
      <pc:sldChg chg="modSp">
        <pc:chgData name="Chris Howd" userId="92c08c4def15ec19" providerId="LiveId" clId="{554F1B15-F689-4836-9BEF-3DA4B4C3951C}" dt="2019-12-26T20:31:21.557" v="0"/>
        <pc:sldMkLst>
          <pc:docMk/>
          <pc:sldMk cId="2463748495" sldId="1857"/>
        </pc:sldMkLst>
        <pc:spChg chg="mod">
          <ac:chgData name="Chris Howd" userId="92c08c4def15ec19" providerId="LiveId" clId="{554F1B15-F689-4836-9BEF-3DA4B4C3951C}" dt="2019-12-26T20:31:21.557" v="0"/>
          <ac:spMkLst>
            <pc:docMk/>
            <pc:sldMk cId="2463748495" sldId="1857"/>
            <ac:spMk id="2" creationId="{00000000-0000-0000-0000-000000000000}"/>
          </ac:spMkLst>
        </pc:spChg>
      </pc:sldChg>
      <pc:sldChg chg="addSp delSp modSp">
        <pc:chgData name="Chris Howd" userId="92c08c4def15ec19" providerId="LiveId" clId="{554F1B15-F689-4836-9BEF-3DA4B4C3951C}" dt="2019-12-26T20:34:41.459" v="9" actId="1076"/>
        <pc:sldMkLst>
          <pc:docMk/>
          <pc:sldMk cId="1021828626" sldId="1858"/>
        </pc:sldMkLst>
        <pc:spChg chg="del">
          <ac:chgData name="Chris Howd" userId="92c08c4def15ec19" providerId="LiveId" clId="{554F1B15-F689-4836-9BEF-3DA4B4C3951C}" dt="2019-12-26T20:33:06.158" v="3" actId="478"/>
          <ac:spMkLst>
            <pc:docMk/>
            <pc:sldMk cId="1021828626" sldId="1858"/>
            <ac:spMk id="4" creationId="{08A1CE5B-30C6-488C-9BE1-1C970EB44C29}"/>
          </ac:spMkLst>
        </pc:spChg>
        <pc:spChg chg="add del mod">
          <ac:chgData name="Chris Howd" userId="92c08c4def15ec19" providerId="LiveId" clId="{554F1B15-F689-4836-9BEF-3DA4B4C3951C}" dt="2019-12-26T20:33:08.275" v="4" actId="478"/>
          <ac:spMkLst>
            <pc:docMk/>
            <pc:sldMk cId="1021828626" sldId="1858"/>
            <ac:spMk id="5" creationId="{991B2E3F-0F56-4747-BC6F-8A4C8EF80DBE}"/>
          </ac:spMkLst>
        </pc:spChg>
        <pc:spChg chg="mod">
          <ac:chgData name="Chris Howd" userId="92c08c4def15ec19" providerId="LiveId" clId="{554F1B15-F689-4836-9BEF-3DA4B4C3951C}" dt="2019-12-26T20:32:39.977" v="2"/>
          <ac:spMkLst>
            <pc:docMk/>
            <pc:sldMk cId="1021828626" sldId="1858"/>
            <ac:spMk id="17" creationId="{00000000-0000-0000-0000-000000000000}"/>
          </ac:spMkLst>
        </pc:spChg>
        <pc:picChg chg="mod">
          <ac:chgData name="Chris Howd" userId="92c08c4def15ec19" providerId="LiveId" clId="{554F1B15-F689-4836-9BEF-3DA4B4C3951C}" dt="2019-12-26T20:34:41.459" v="9" actId="1076"/>
          <ac:picMkLst>
            <pc:docMk/>
            <pc:sldMk cId="1021828626" sldId="1858"/>
            <ac:picMk id="3" creationId="{52030035-7E72-46F1-9147-53BB57CF25EA}"/>
          </ac:picMkLst>
        </pc:picChg>
      </pc:sldChg>
      <pc:sldChg chg="modSp">
        <pc:chgData name="Chris Howd" userId="92c08c4def15ec19" providerId="LiveId" clId="{554F1B15-F689-4836-9BEF-3DA4B4C3951C}" dt="2019-12-26T20:31:50.041" v="1"/>
        <pc:sldMkLst>
          <pc:docMk/>
          <pc:sldMk cId="3360652281" sldId="1863"/>
        </pc:sldMkLst>
        <pc:spChg chg="mod">
          <ac:chgData name="Chris Howd" userId="92c08c4def15ec19" providerId="LiveId" clId="{554F1B15-F689-4836-9BEF-3DA4B4C3951C}" dt="2019-12-26T20:31:50.041" v="1"/>
          <ac:spMkLst>
            <pc:docMk/>
            <pc:sldMk cId="3360652281" sldId="1863"/>
            <ac:spMk id="2" creationId="{00000000-0000-0000-0000-000000000000}"/>
          </ac:spMkLst>
        </pc:spChg>
      </pc:sldChg>
      <pc:sldChg chg="del">
        <pc:chgData name="Chris Howd" userId="92c08c4def15ec19" providerId="LiveId" clId="{554F1B15-F689-4836-9BEF-3DA4B4C3951C}" dt="2019-12-29T18:00:11.591" v="277" actId="2696"/>
        <pc:sldMkLst>
          <pc:docMk/>
          <pc:sldMk cId="4137119539" sldId="1870"/>
        </pc:sldMkLst>
      </pc:sldChg>
      <pc:sldChg chg="modSp">
        <pc:chgData name="Chris Howd" userId="92c08c4def15ec19" providerId="LiveId" clId="{554F1B15-F689-4836-9BEF-3DA4B4C3951C}" dt="2019-12-29T18:00:52.636" v="279" actId="20577"/>
        <pc:sldMkLst>
          <pc:docMk/>
          <pc:sldMk cId="1447717064" sldId="1881"/>
        </pc:sldMkLst>
        <pc:spChg chg="mod">
          <ac:chgData name="Chris Howd" userId="92c08c4def15ec19" providerId="LiveId" clId="{554F1B15-F689-4836-9BEF-3DA4B4C3951C}" dt="2019-12-29T18:00:52.636" v="279" actId="20577"/>
          <ac:spMkLst>
            <pc:docMk/>
            <pc:sldMk cId="1447717064" sldId="1881"/>
            <ac:spMk id="2" creationId="{00000000-0000-0000-0000-000000000000}"/>
          </ac:spMkLst>
        </pc:spChg>
      </pc:sldChg>
      <pc:sldChg chg="modSp modNotesTx">
        <pc:chgData name="Chris Howd" userId="92c08c4def15ec19" providerId="LiveId" clId="{554F1B15-F689-4836-9BEF-3DA4B4C3951C}" dt="2019-12-29T18:08:25.558" v="423" actId="20577"/>
        <pc:sldMkLst>
          <pc:docMk/>
          <pc:sldMk cId="3407756711" sldId="1885"/>
        </pc:sldMkLst>
        <pc:spChg chg="mod">
          <ac:chgData name="Chris Howd" userId="92c08c4def15ec19" providerId="LiveId" clId="{554F1B15-F689-4836-9BEF-3DA4B4C3951C}" dt="2019-12-29T18:07:15.061" v="417"/>
          <ac:spMkLst>
            <pc:docMk/>
            <pc:sldMk cId="3407756711" sldId="1885"/>
            <ac:spMk id="6" creationId="{00000000-0000-0000-0000-000000000000}"/>
          </ac:spMkLst>
        </pc:spChg>
      </pc:sldChg>
      <pc:sldChg chg="modSp">
        <pc:chgData name="Chris Howd" userId="92c08c4def15ec19" providerId="LiveId" clId="{554F1B15-F689-4836-9BEF-3DA4B4C3951C}" dt="2019-12-29T18:00:58.124" v="280" actId="20577"/>
        <pc:sldMkLst>
          <pc:docMk/>
          <pc:sldMk cId="1693256680" sldId="1887"/>
        </pc:sldMkLst>
        <pc:spChg chg="mod">
          <ac:chgData name="Chris Howd" userId="92c08c4def15ec19" providerId="LiveId" clId="{554F1B15-F689-4836-9BEF-3DA4B4C3951C}" dt="2019-12-29T18:00:58.124" v="280" actId="20577"/>
          <ac:spMkLst>
            <pc:docMk/>
            <pc:sldMk cId="1693256680" sldId="1887"/>
            <ac:spMk id="2" creationId="{00000000-0000-0000-0000-000000000000}"/>
          </ac:spMkLst>
        </pc:spChg>
      </pc:sldChg>
      <pc:sldChg chg="modSp">
        <pc:chgData name="Chris Howd" userId="92c08c4def15ec19" providerId="LiveId" clId="{554F1B15-F689-4836-9BEF-3DA4B4C3951C}" dt="2019-12-26T20:49:46.216" v="77"/>
        <pc:sldMkLst>
          <pc:docMk/>
          <pc:sldMk cId="218264405" sldId="1889"/>
        </pc:sldMkLst>
        <pc:spChg chg="mod">
          <ac:chgData name="Chris Howd" userId="92c08c4def15ec19" providerId="LiveId" clId="{554F1B15-F689-4836-9BEF-3DA4B4C3951C}" dt="2019-12-26T20:49:46.216" v="77"/>
          <ac:spMkLst>
            <pc:docMk/>
            <pc:sldMk cId="218264405" sldId="1889"/>
            <ac:spMk id="4" creationId="{AACC017E-6117-4482-8E51-0C7957EE0240}"/>
          </ac:spMkLst>
        </pc:spChg>
        <pc:spChg chg="mod">
          <ac:chgData name="Chris Howd" userId="92c08c4def15ec19" providerId="LiveId" clId="{554F1B15-F689-4836-9BEF-3DA4B4C3951C}" dt="2019-12-26T20:48:55.324" v="70"/>
          <ac:spMkLst>
            <pc:docMk/>
            <pc:sldMk cId="218264405" sldId="1889"/>
            <ac:spMk id="17" creationId="{00000000-0000-0000-0000-000000000000}"/>
          </ac:spMkLst>
        </pc:spChg>
      </pc:sldChg>
      <pc:sldChg chg="modSp del">
        <pc:chgData name="Chris Howd" userId="92c08c4def15ec19" providerId="LiveId" clId="{554F1B15-F689-4836-9BEF-3DA4B4C3951C}" dt="2019-12-29T17:57:38.277" v="264" actId="2696"/>
        <pc:sldMkLst>
          <pc:docMk/>
          <pc:sldMk cId="241410349" sldId="1915"/>
        </pc:sldMkLst>
        <pc:spChg chg="mod">
          <ac:chgData name="Chris Howd" userId="92c08c4def15ec19" providerId="LiveId" clId="{554F1B15-F689-4836-9BEF-3DA4B4C3951C}" dt="2019-12-26T20:52:04.199" v="116" actId="20577"/>
          <ac:spMkLst>
            <pc:docMk/>
            <pc:sldMk cId="241410349" sldId="1915"/>
            <ac:spMk id="2" creationId="{00000000-0000-0000-0000-000000000000}"/>
          </ac:spMkLst>
        </pc:spChg>
        <pc:spChg chg="mod">
          <ac:chgData name="Chris Howd" userId="92c08c4def15ec19" providerId="LiveId" clId="{554F1B15-F689-4836-9BEF-3DA4B4C3951C}" dt="2019-12-26T20:53:09.529" v="177" actId="20577"/>
          <ac:spMkLst>
            <pc:docMk/>
            <pc:sldMk cId="241410349" sldId="1915"/>
            <ac:spMk id="3" creationId="{36BC3EC9-022A-48C3-8B1B-1C0B9700FE10}"/>
          </ac:spMkLst>
        </pc:spChg>
      </pc:sldChg>
      <pc:sldChg chg="modSp add">
        <pc:chgData name="Chris Howd" userId="92c08c4def15ec19" providerId="LiveId" clId="{554F1B15-F689-4836-9BEF-3DA4B4C3951C}" dt="2019-12-26T20:35:51.396" v="18" actId="14826"/>
        <pc:sldMkLst>
          <pc:docMk/>
          <pc:sldMk cId="2022586304" sldId="1916"/>
        </pc:sldMkLst>
        <pc:spChg chg="mod">
          <ac:chgData name="Chris Howd" userId="92c08c4def15ec19" providerId="LiveId" clId="{554F1B15-F689-4836-9BEF-3DA4B4C3951C}" dt="2019-12-26T20:35:37.266" v="17" actId="20577"/>
          <ac:spMkLst>
            <pc:docMk/>
            <pc:sldMk cId="2022586304" sldId="1916"/>
            <ac:spMk id="17" creationId="{00000000-0000-0000-0000-000000000000}"/>
          </ac:spMkLst>
        </pc:spChg>
        <pc:picChg chg="mod">
          <ac:chgData name="Chris Howd" userId="92c08c4def15ec19" providerId="LiveId" clId="{554F1B15-F689-4836-9BEF-3DA4B4C3951C}" dt="2019-12-26T20:35:51.396" v="18" actId="14826"/>
          <ac:picMkLst>
            <pc:docMk/>
            <pc:sldMk cId="2022586304" sldId="1916"/>
            <ac:picMk id="3" creationId="{52030035-7E72-46F1-9147-53BB57CF25EA}"/>
          </ac:picMkLst>
        </pc:picChg>
      </pc:sldChg>
      <pc:sldChg chg="modSp add ord">
        <pc:chgData name="Chris Howd" userId="92c08c4def15ec19" providerId="LiveId" clId="{554F1B15-F689-4836-9BEF-3DA4B4C3951C}" dt="2019-12-26T20:38:47.734" v="24" actId="14826"/>
        <pc:sldMkLst>
          <pc:docMk/>
          <pc:sldMk cId="3324528952" sldId="1917"/>
        </pc:sldMkLst>
        <pc:spChg chg="mod">
          <ac:chgData name="Chris Howd" userId="92c08c4def15ec19" providerId="LiveId" clId="{554F1B15-F689-4836-9BEF-3DA4B4C3951C}" dt="2019-12-26T20:38:30.226" v="23"/>
          <ac:spMkLst>
            <pc:docMk/>
            <pc:sldMk cId="3324528952" sldId="1917"/>
            <ac:spMk id="17" creationId="{00000000-0000-0000-0000-000000000000}"/>
          </ac:spMkLst>
        </pc:spChg>
        <pc:picChg chg="mod">
          <ac:chgData name="Chris Howd" userId="92c08c4def15ec19" providerId="LiveId" clId="{554F1B15-F689-4836-9BEF-3DA4B4C3951C}" dt="2019-12-26T20:38:47.734" v="24" actId="14826"/>
          <ac:picMkLst>
            <pc:docMk/>
            <pc:sldMk cId="3324528952" sldId="1917"/>
            <ac:picMk id="3" creationId="{52030035-7E72-46F1-9147-53BB57CF25EA}"/>
          </ac:picMkLst>
        </pc:picChg>
      </pc:sldChg>
      <pc:sldChg chg="addSp delSp modSp add">
        <pc:chgData name="Chris Howd" userId="92c08c4def15ec19" providerId="LiveId" clId="{554F1B15-F689-4836-9BEF-3DA4B4C3951C}" dt="2019-12-26T20:46:18.777" v="48"/>
        <pc:sldMkLst>
          <pc:docMk/>
          <pc:sldMk cId="3085180384" sldId="1918"/>
        </pc:sldMkLst>
        <pc:spChg chg="add mod">
          <ac:chgData name="Chris Howd" userId="92c08c4def15ec19" providerId="LiveId" clId="{554F1B15-F689-4836-9BEF-3DA4B4C3951C}" dt="2019-12-26T20:46:18.777" v="48"/>
          <ac:spMkLst>
            <pc:docMk/>
            <pc:sldMk cId="3085180384" sldId="1918"/>
            <ac:spMk id="4" creationId="{F8D6D0DB-8CE4-4FB8-9F72-19AFE6557819}"/>
          </ac:spMkLst>
        </pc:spChg>
        <pc:spChg chg="mod">
          <ac:chgData name="Chris Howd" userId="92c08c4def15ec19" providerId="LiveId" clId="{554F1B15-F689-4836-9BEF-3DA4B4C3951C}" dt="2019-12-26T20:41:02.052" v="26"/>
          <ac:spMkLst>
            <pc:docMk/>
            <pc:sldMk cId="3085180384" sldId="1918"/>
            <ac:spMk id="17" creationId="{00000000-0000-0000-0000-000000000000}"/>
          </ac:spMkLst>
        </pc:spChg>
        <pc:picChg chg="del">
          <ac:chgData name="Chris Howd" userId="92c08c4def15ec19" providerId="LiveId" clId="{554F1B15-F689-4836-9BEF-3DA4B4C3951C}" dt="2019-12-26T20:41:07.173" v="27" actId="478"/>
          <ac:picMkLst>
            <pc:docMk/>
            <pc:sldMk cId="3085180384" sldId="1918"/>
            <ac:picMk id="3" creationId="{52030035-7E72-46F1-9147-53BB57CF25EA}"/>
          </ac:picMkLst>
        </pc:picChg>
      </pc:sldChg>
      <pc:sldChg chg="modSp add del">
        <pc:chgData name="Chris Howd" userId="92c08c4def15ec19" providerId="LiveId" clId="{554F1B15-F689-4836-9BEF-3DA4B4C3951C}" dt="2019-12-26T20:46:47.334" v="49" actId="2696"/>
        <pc:sldMkLst>
          <pc:docMk/>
          <pc:sldMk cId="211725342" sldId="1919"/>
        </pc:sldMkLst>
        <pc:spChg chg="mod">
          <ac:chgData name="Chris Howd" userId="92c08c4def15ec19" providerId="LiveId" clId="{554F1B15-F689-4836-9BEF-3DA4B4C3951C}" dt="2019-12-26T20:43:25.826" v="43" actId="14100"/>
          <ac:spMkLst>
            <pc:docMk/>
            <pc:sldMk cId="211725342" sldId="1919"/>
            <ac:spMk id="4" creationId="{F8D6D0DB-8CE4-4FB8-9F72-19AFE6557819}"/>
          </ac:spMkLst>
        </pc:spChg>
        <pc:spChg chg="mod">
          <ac:chgData name="Chris Howd" userId="92c08c4def15ec19" providerId="LiveId" clId="{554F1B15-F689-4836-9BEF-3DA4B4C3951C}" dt="2019-12-26T20:43:06.240" v="39" actId="20577"/>
          <ac:spMkLst>
            <pc:docMk/>
            <pc:sldMk cId="211725342" sldId="1919"/>
            <ac:spMk id="17" creationId="{00000000-0000-0000-0000-000000000000}"/>
          </ac:spMkLst>
        </pc:spChg>
      </pc:sldChg>
      <pc:sldChg chg="modSp add">
        <pc:chgData name="Chris Howd" userId="92c08c4def15ec19" providerId="LiveId" clId="{554F1B15-F689-4836-9BEF-3DA4B4C3951C}" dt="2019-12-26T20:47:08.615" v="59" actId="20577"/>
        <pc:sldMkLst>
          <pc:docMk/>
          <pc:sldMk cId="4099617337" sldId="1919"/>
        </pc:sldMkLst>
        <pc:spChg chg="mod">
          <ac:chgData name="Chris Howd" userId="92c08c4def15ec19" providerId="LiveId" clId="{554F1B15-F689-4836-9BEF-3DA4B4C3951C}" dt="2019-12-26T20:47:02.227" v="52" actId="113"/>
          <ac:spMkLst>
            <pc:docMk/>
            <pc:sldMk cId="4099617337" sldId="1919"/>
            <ac:spMk id="4" creationId="{F8D6D0DB-8CE4-4FB8-9F72-19AFE6557819}"/>
          </ac:spMkLst>
        </pc:spChg>
        <pc:spChg chg="mod">
          <ac:chgData name="Chris Howd" userId="92c08c4def15ec19" providerId="LiveId" clId="{554F1B15-F689-4836-9BEF-3DA4B4C3951C}" dt="2019-12-26T20:47:08.615" v="59" actId="20577"/>
          <ac:spMkLst>
            <pc:docMk/>
            <pc:sldMk cId="4099617337" sldId="1919"/>
            <ac:spMk id="17" creationId="{00000000-0000-0000-0000-000000000000}"/>
          </ac:spMkLst>
        </pc:spChg>
      </pc:sldChg>
      <pc:sldChg chg="modSp add">
        <pc:chgData name="Chris Howd" userId="92c08c4def15ec19" providerId="LiveId" clId="{554F1B15-F689-4836-9BEF-3DA4B4C3951C}" dt="2019-12-26T20:47:26.997" v="64" actId="113"/>
        <pc:sldMkLst>
          <pc:docMk/>
          <pc:sldMk cId="582996865" sldId="1920"/>
        </pc:sldMkLst>
        <pc:spChg chg="mod">
          <ac:chgData name="Chris Howd" userId="92c08c4def15ec19" providerId="LiveId" clId="{554F1B15-F689-4836-9BEF-3DA4B4C3951C}" dt="2019-12-26T20:47:26.997" v="64" actId="113"/>
          <ac:spMkLst>
            <pc:docMk/>
            <pc:sldMk cId="582996865" sldId="1920"/>
            <ac:spMk id="4" creationId="{F8D6D0DB-8CE4-4FB8-9F72-19AFE6557819}"/>
          </ac:spMkLst>
        </pc:spChg>
      </pc:sldChg>
      <pc:sldChg chg="modSp add">
        <pc:chgData name="Chris Howd" userId="92c08c4def15ec19" providerId="LiveId" clId="{554F1B15-F689-4836-9BEF-3DA4B4C3951C}" dt="2019-12-26T20:47:51.029" v="69" actId="113"/>
        <pc:sldMkLst>
          <pc:docMk/>
          <pc:sldMk cId="2628059797" sldId="1921"/>
        </pc:sldMkLst>
        <pc:spChg chg="mod">
          <ac:chgData name="Chris Howd" userId="92c08c4def15ec19" providerId="LiveId" clId="{554F1B15-F689-4836-9BEF-3DA4B4C3951C}" dt="2019-12-26T20:47:51.029" v="69" actId="113"/>
          <ac:spMkLst>
            <pc:docMk/>
            <pc:sldMk cId="2628059797" sldId="1921"/>
            <ac:spMk id="4" creationId="{F8D6D0DB-8CE4-4FB8-9F72-19AFE6557819}"/>
          </ac:spMkLst>
        </pc:spChg>
      </pc:sldChg>
      <pc:sldChg chg="modSp add ord">
        <pc:chgData name="Chris Howd" userId="92c08c4def15ec19" providerId="LiveId" clId="{554F1B15-F689-4836-9BEF-3DA4B4C3951C}" dt="2019-12-26T20:56:12.825" v="196"/>
        <pc:sldMkLst>
          <pc:docMk/>
          <pc:sldMk cId="2253679480" sldId="1922"/>
        </pc:sldMkLst>
        <pc:spChg chg="mod">
          <ac:chgData name="Chris Howd" userId="92c08c4def15ec19" providerId="LiveId" clId="{554F1B15-F689-4836-9BEF-3DA4B4C3951C}" dt="2019-12-26T20:56:12.825" v="196"/>
          <ac:spMkLst>
            <pc:docMk/>
            <pc:sldMk cId="2253679480" sldId="1922"/>
            <ac:spMk id="4" creationId="{AACC017E-6117-4482-8E51-0C7957EE0240}"/>
          </ac:spMkLst>
        </pc:spChg>
        <pc:spChg chg="mod">
          <ac:chgData name="Chris Howd" userId="92c08c4def15ec19" providerId="LiveId" clId="{554F1B15-F689-4836-9BEF-3DA4B4C3951C}" dt="2019-12-26T20:53:34.878" v="180"/>
          <ac:spMkLst>
            <pc:docMk/>
            <pc:sldMk cId="2253679480" sldId="1922"/>
            <ac:spMk id="17" creationId="{00000000-0000-0000-0000-000000000000}"/>
          </ac:spMkLst>
        </pc:spChg>
      </pc:sldChg>
      <pc:sldChg chg="modSp add del ord">
        <pc:chgData name="Chris Howd" userId="92c08c4def15ec19" providerId="LiveId" clId="{554F1B15-F689-4836-9BEF-3DA4B4C3951C}" dt="2019-12-29T17:58:26.113" v="269" actId="2696"/>
        <pc:sldMkLst>
          <pc:docMk/>
          <pc:sldMk cId="883153272" sldId="1923"/>
        </pc:sldMkLst>
        <pc:spChg chg="mod">
          <ac:chgData name="Chris Howd" userId="92c08c4def15ec19" providerId="LiveId" clId="{554F1B15-F689-4836-9BEF-3DA4B4C3951C}" dt="2019-12-26T20:57:19.956" v="218" actId="20577"/>
          <ac:spMkLst>
            <pc:docMk/>
            <pc:sldMk cId="883153272" sldId="1923"/>
            <ac:spMk id="2" creationId="{00000000-0000-0000-0000-000000000000}"/>
          </ac:spMkLst>
        </pc:spChg>
        <pc:spChg chg="mod">
          <ac:chgData name="Chris Howd" userId="92c08c4def15ec19" providerId="LiveId" clId="{554F1B15-F689-4836-9BEF-3DA4B4C3951C}" dt="2019-12-26T21:02:39.034" v="258" actId="20577"/>
          <ac:spMkLst>
            <pc:docMk/>
            <pc:sldMk cId="883153272" sldId="1923"/>
            <ac:spMk id="3" creationId="{36BC3EC9-022A-48C3-8B1B-1C0B9700FE10}"/>
          </ac:spMkLst>
        </pc:spChg>
      </pc:sldChg>
      <pc:sldChg chg="modSp add ord">
        <pc:chgData name="Chris Howd" userId="92c08c4def15ec19" providerId="LiveId" clId="{554F1B15-F689-4836-9BEF-3DA4B4C3951C}" dt="2019-12-26T21:00:20.276" v="239"/>
        <pc:sldMkLst>
          <pc:docMk/>
          <pc:sldMk cId="1177737825" sldId="1924"/>
        </pc:sldMkLst>
        <pc:spChg chg="mod">
          <ac:chgData name="Chris Howd" userId="92c08c4def15ec19" providerId="LiveId" clId="{554F1B15-F689-4836-9BEF-3DA4B4C3951C}" dt="2019-12-26T21:00:20.276" v="239"/>
          <ac:spMkLst>
            <pc:docMk/>
            <pc:sldMk cId="1177737825" sldId="1924"/>
            <ac:spMk id="4" creationId="{AACC017E-6117-4482-8E51-0C7957EE0240}"/>
          </ac:spMkLst>
        </pc:spChg>
        <pc:spChg chg="mod">
          <ac:chgData name="Chris Howd" userId="92c08c4def15ec19" providerId="LiveId" clId="{554F1B15-F689-4836-9BEF-3DA4B4C3951C}" dt="2019-12-26T20:58:25.095" v="221"/>
          <ac:spMkLst>
            <pc:docMk/>
            <pc:sldMk cId="1177737825" sldId="1924"/>
            <ac:spMk id="17" creationId="{00000000-0000-0000-0000-000000000000}"/>
          </ac:spMkLst>
        </pc:spChg>
      </pc:sldChg>
      <pc:sldChg chg="modSp add">
        <pc:chgData name="Chris Howd" userId="92c08c4def15ec19" providerId="LiveId" clId="{554F1B15-F689-4836-9BEF-3DA4B4C3951C}" dt="2019-12-26T21:01:24.247" v="246"/>
        <pc:sldMkLst>
          <pc:docMk/>
          <pc:sldMk cId="3453306683" sldId="1925"/>
        </pc:sldMkLst>
        <pc:spChg chg="mod">
          <ac:chgData name="Chris Howd" userId="92c08c4def15ec19" providerId="LiveId" clId="{554F1B15-F689-4836-9BEF-3DA4B4C3951C}" dt="2019-12-26T21:01:24.247" v="246"/>
          <ac:spMkLst>
            <pc:docMk/>
            <pc:sldMk cId="3453306683" sldId="1925"/>
            <ac:spMk id="4" creationId="{AACC017E-6117-4482-8E51-0C7957EE0240}"/>
          </ac:spMkLst>
        </pc:spChg>
        <pc:spChg chg="mod">
          <ac:chgData name="Chris Howd" userId="92c08c4def15ec19" providerId="LiveId" clId="{554F1B15-F689-4836-9BEF-3DA4B4C3951C}" dt="2019-12-26T21:00:37.381" v="241"/>
          <ac:spMkLst>
            <pc:docMk/>
            <pc:sldMk cId="3453306683" sldId="1925"/>
            <ac:spMk id="17" creationId="{00000000-0000-0000-0000-000000000000}"/>
          </ac:spMkLst>
        </pc:spChg>
      </pc:sldChg>
      <pc:sldChg chg="modSp add del ord">
        <pc:chgData name="Chris Howd" userId="92c08c4def15ec19" providerId="LiveId" clId="{554F1B15-F689-4836-9BEF-3DA4B4C3951C}" dt="2019-12-29T17:59:29.208" v="276" actId="2696"/>
        <pc:sldMkLst>
          <pc:docMk/>
          <pc:sldMk cId="3853716310" sldId="1926"/>
        </pc:sldMkLst>
        <pc:spChg chg="mod">
          <ac:chgData name="Chris Howd" userId="92c08c4def15ec19" providerId="LiveId" clId="{554F1B15-F689-4836-9BEF-3DA4B4C3951C}" dt="2019-12-26T21:01:57.531" v="250"/>
          <ac:spMkLst>
            <pc:docMk/>
            <pc:sldMk cId="3853716310" sldId="1926"/>
            <ac:spMk id="2" creationId="{00000000-0000-0000-0000-000000000000}"/>
          </ac:spMkLst>
        </pc:spChg>
        <pc:spChg chg="mod">
          <ac:chgData name="Chris Howd" userId="92c08c4def15ec19" providerId="LiveId" clId="{554F1B15-F689-4836-9BEF-3DA4B4C3951C}" dt="2019-12-26T21:02:27.856" v="257" actId="6549"/>
          <ac:spMkLst>
            <pc:docMk/>
            <pc:sldMk cId="3853716310" sldId="1926"/>
            <ac:spMk id="3" creationId="{36BC3EC9-022A-48C3-8B1B-1C0B9700FE10}"/>
          </ac:spMkLst>
        </pc:spChg>
      </pc:sldChg>
      <pc:sldChg chg="modSp">
        <pc:chgData name="Chris Howd" userId="92c08c4def15ec19" providerId="LiveId" clId="{554F1B15-F689-4836-9BEF-3DA4B4C3951C}" dt="2019-12-29T18:00:30.903" v="278" actId="20577"/>
        <pc:sldMkLst>
          <pc:docMk/>
          <pc:sldMk cId="2660008268" sldId="1928"/>
        </pc:sldMkLst>
        <pc:spChg chg="mod">
          <ac:chgData name="Chris Howd" userId="92c08c4def15ec19" providerId="LiveId" clId="{554F1B15-F689-4836-9BEF-3DA4B4C3951C}" dt="2019-12-29T18:00:30.903" v="278" actId="20577"/>
          <ac:spMkLst>
            <pc:docMk/>
            <pc:sldMk cId="2660008268" sldId="1928"/>
            <ac:spMk id="17" creationId="{00000000-0000-0000-0000-000000000000}"/>
          </ac:spMkLst>
        </pc:spChg>
      </pc:sldChg>
      <pc:sldChg chg="modSp">
        <pc:chgData name="Chris Howd" userId="92c08c4def15ec19" providerId="LiveId" clId="{554F1B15-F689-4836-9BEF-3DA4B4C3951C}" dt="2019-12-29T17:57:28.986" v="263" actId="6549"/>
        <pc:sldMkLst>
          <pc:docMk/>
          <pc:sldMk cId="517721577" sldId="1931"/>
        </pc:sldMkLst>
        <pc:spChg chg="mod">
          <ac:chgData name="Chris Howd" userId="92c08c4def15ec19" providerId="LiveId" clId="{554F1B15-F689-4836-9BEF-3DA4B4C3951C}" dt="2019-12-29T17:57:04.474" v="259"/>
          <ac:spMkLst>
            <pc:docMk/>
            <pc:sldMk cId="517721577" sldId="1931"/>
            <ac:spMk id="4" creationId="{C2168945-AEF7-4C87-BA9A-5F3EC7797EDE}"/>
          </ac:spMkLst>
        </pc:spChg>
        <pc:spChg chg="mod">
          <ac:chgData name="Chris Howd" userId="92c08c4def15ec19" providerId="LiveId" clId="{554F1B15-F689-4836-9BEF-3DA4B4C3951C}" dt="2019-12-29T17:57:28.986" v="263" actId="6549"/>
          <ac:spMkLst>
            <pc:docMk/>
            <pc:sldMk cId="517721577" sldId="1931"/>
            <ac:spMk id="7" creationId="{4B435742-EE8D-4605-93AF-7825C04B8D24}"/>
          </ac:spMkLst>
        </pc:spChg>
      </pc:sldChg>
      <pc:sldChg chg="modSp add ord">
        <pc:chgData name="Chris Howd" userId="92c08c4def15ec19" providerId="LiveId" clId="{554F1B15-F689-4836-9BEF-3DA4B4C3951C}" dt="2019-12-29T17:58:17.290" v="268"/>
        <pc:sldMkLst>
          <pc:docMk/>
          <pc:sldMk cId="1165528012" sldId="1932"/>
        </pc:sldMkLst>
        <pc:spChg chg="mod">
          <ac:chgData name="Chris Howd" userId="92c08c4def15ec19" providerId="LiveId" clId="{554F1B15-F689-4836-9BEF-3DA4B4C3951C}" dt="2019-12-29T17:58:00.589" v="267"/>
          <ac:spMkLst>
            <pc:docMk/>
            <pc:sldMk cId="1165528012" sldId="1932"/>
            <ac:spMk id="4" creationId="{C2168945-AEF7-4C87-BA9A-5F3EC7797EDE}"/>
          </ac:spMkLst>
        </pc:spChg>
        <pc:spChg chg="mod">
          <ac:chgData name="Chris Howd" userId="92c08c4def15ec19" providerId="LiveId" clId="{554F1B15-F689-4836-9BEF-3DA4B4C3951C}" dt="2019-12-29T17:58:17.290" v="268"/>
          <ac:spMkLst>
            <pc:docMk/>
            <pc:sldMk cId="1165528012" sldId="1932"/>
            <ac:spMk id="7" creationId="{4B435742-EE8D-4605-93AF-7825C04B8D24}"/>
          </ac:spMkLst>
        </pc:spChg>
      </pc:sldChg>
      <pc:sldChg chg="modSp add ord">
        <pc:chgData name="Chris Howd" userId="92c08c4def15ec19" providerId="LiveId" clId="{554F1B15-F689-4836-9BEF-3DA4B4C3951C}" dt="2019-12-29T17:59:17.900" v="275"/>
        <pc:sldMkLst>
          <pc:docMk/>
          <pc:sldMk cId="489989595" sldId="1933"/>
        </pc:sldMkLst>
        <pc:spChg chg="mod">
          <ac:chgData name="Chris Howd" userId="92c08c4def15ec19" providerId="LiveId" clId="{554F1B15-F689-4836-9BEF-3DA4B4C3951C}" dt="2019-12-29T17:58:59.607" v="274"/>
          <ac:spMkLst>
            <pc:docMk/>
            <pc:sldMk cId="489989595" sldId="1933"/>
            <ac:spMk id="4" creationId="{C2168945-AEF7-4C87-BA9A-5F3EC7797EDE}"/>
          </ac:spMkLst>
        </pc:spChg>
        <pc:spChg chg="mod">
          <ac:chgData name="Chris Howd" userId="92c08c4def15ec19" providerId="LiveId" clId="{554F1B15-F689-4836-9BEF-3DA4B4C3951C}" dt="2019-12-29T17:59:17.900" v="275"/>
          <ac:spMkLst>
            <pc:docMk/>
            <pc:sldMk cId="489989595" sldId="1933"/>
            <ac:spMk id="7" creationId="{4B435742-EE8D-4605-93AF-7825C04B8D24}"/>
          </ac:spMkLst>
        </pc:spChg>
      </pc:sldChg>
    </pc:docChg>
  </pc:docChgLst>
  <pc:docChgLst>
    <pc:chgData name="Michael C. Bazarewsky" userId="e805265a-76ca-4d91-a9d0-30355e3a944d" providerId="ADAL" clId="{FFF2D863-B20A-470A-B66E-36D2C8D32215}"/>
    <pc:docChg chg="undo redo custSel modSld">
      <pc:chgData name="Michael C. Bazarewsky" userId="e805265a-76ca-4d91-a9d0-30355e3a944d" providerId="ADAL" clId="{FFF2D863-B20A-470A-B66E-36D2C8D32215}" dt="2020-03-26T20:56:50.065" v="756"/>
      <pc:docMkLst>
        <pc:docMk/>
      </pc:docMkLst>
      <pc:sldChg chg="addSp delSp modSp">
        <pc:chgData name="Michael C. Bazarewsky" userId="e805265a-76ca-4d91-a9d0-30355e3a944d" providerId="ADAL" clId="{FFF2D863-B20A-470A-B66E-36D2C8D32215}" dt="2020-03-26T20:56:50.065" v="756"/>
        <pc:sldMkLst>
          <pc:docMk/>
          <pc:sldMk cId="3635852913" sldId="1719"/>
        </pc:sldMkLst>
        <pc:spChg chg="add del mod">
          <ac:chgData name="Michael C. Bazarewsky" userId="e805265a-76ca-4d91-a9d0-30355e3a944d" providerId="ADAL" clId="{FFF2D863-B20A-470A-B66E-36D2C8D32215}" dt="2020-03-26T20:56:50.065" v="756"/>
          <ac:spMkLst>
            <pc:docMk/>
            <pc:sldMk cId="3635852913" sldId="1719"/>
            <ac:spMk id="2" creationId="{FD532A79-5266-457C-AD25-FF7175CC41B6}"/>
          </ac:spMkLst>
        </pc:spChg>
        <pc:spChg chg="add mod">
          <ac:chgData name="Michael C. Bazarewsky" userId="e805265a-76ca-4d91-a9d0-30355e3a944d" providerId="ADAL" clId="{FFF2D863-B20A-470A-B66E-36D2C8D32215}" dt="2020-03-26T20:56:50.065" v="756"/>
          <ac:spMkLst>
            <pc:docMk/>
            <pc:sldMk cId="3635852913" sldId="1719"/>
            <ac:spMk id="3" creationId="{E590EAA1-6BC6-4064-B51A-2BE3B6577532}"/>
          </ac:spMkLst>
        </pc:spChg>
      </pc:sldChg>
      <pc:sldChg chg="modNotesTx">
        <pc:chgData name="Michael C. Bazarewsky" userId="e805265a-76ca-4d91-a9d0-30355e3a944d" providerId="ADAL" clId="{FFF2D863-B20A-470A-B66E-36D2C8D32215}" dt="2020-03-26T19:54:05.071" v="454" actId="20577"/>
        <pc:sldMkLst>
          <pc:docMk/>
          <pc:sldMk cId="1021828626" sldId="1858"/>
        </pc:sldMkLst>
      </pc:sldChg>
      <pc:sldChg chg="modSp mod modNotesTx">
        <pc:chgData name="Michael C. Bazarewsky" userId="e805265a-76ca-4d91-a9d0-30355e3a944d" providerId="ADAL" clId="{FFF2D863-B20A-470A-B66E-36D2C8D32215}" dt="2020-03-26T20:22:40.056" v="551" actId="20577"/>
        <pc:sldMkLst>
          <pc:docMk/>
          <pc:sldMk cId="218264405" sldId="1889"/>
        </pc:sldMkLst>
        <pc:spChg chg="mod">
          <ac:chgData name="Michael C. Bazarewsky" userId="e805265a-76ca-4d91-a9d0-30355e3a944d" providerId="ADAL" clId="{FFF2D863-B20A-470A-B66E-36D2C8D32215}" dt="2020-03-26T20:22:40.056" v="551" actId="20577"/>
          <ac:spMkLst>
            <pc:docMk/>
            <pc:sldMk cId="218264405" sldId="1889"/>
            <ac:spMk id="4" creationId="{AACC017E-6117-4482-8E51-0C7957EE0240}"/>
          </ac:spMkLst>
        </pc:spChg>
      </pc:sldChg>
      <pc:sldChg chg="modNotesTx">
        <pc:chgData name="Michael C. Bazarewsky" userId="e805265a-76ca-4d91-a9d0-30355e3a944d" providerId="ADAL" clId="{FFF2D863-B20A-470A-B66E-36D2C8D32215}" dt="2020-03-26T19:54:31.918" v="469" actId="20577"/>
        <pc:sldMkLst>
          <pc:docMk/>
          <pc:sldMk cId="2022586304" sldId="1916"/>
        </pc:sldMkLst>
      </pc:sldChg>
      <pc:sldChg chg="modNotesTx">
        <pc:chgData name="Michael C. Bazarewsky" userId="e805265a-76ca-4d91-a9d0-30355e3a944d" providerId="ADAL" clId="{FFF2D863-B20A-470A-B66E-36D2C8D32215}" dt="2020-03-26T20:39:19.281" v="553" actId="20577"/>
        <pc:sldMkLst>
          <pc:docMk/>
          <pc:sldMk cId="2253679480" sldId="1922"/>
        </pc:sldMkLst>
      </pc:sldChg>
      <pc:sldChg chg="modSp mod modNotesTx">
        <pc:chgData name="Michael C. Bazarewsky" userId="e805265a-76ca-4d91-a9d0-30355e3a944d" providerId="ADAL" clId="{FFF2D863-B20A-470A-B66E-36D2C8D32215}" dt="2020-03-26T20:43:14.473" v="755" actId="20577"/>
        <pc:sldMkLst>
          <pc:docMk/>
          <pc:sldMk cId="1177737825" sldId="1924"/>
        </pc:sldMkLst>
        <pc:spChg chg="mod">
          <ac:chgData name="Michael C. Bazarewsky" userId="e805265a-76ca-4d91-a9d0-30355e3a944d" providerId="ADAL" clId="{FFF2D863-B20A-470A-B66E-36D2C8D32215}" dt="2020-03-26T20:42:38.049" v="753" actId="114"/>
          <ac:spMkLst>
            <pc:docMk/>
            <pc:sldMk cId="1177737825" sldId="1924"/>
            <ac:spMk id="4" creationId="{AACC017E-6117-4482-8E51-0C7957EE0240}"/>
          </ac:spMkLst>
        </pc:spChg>
      </pc:sldChg>
      <pc:sldChg chg="modNotesTx">
        <pc:chgData name="Michael C. Bazarewsky" userId="e805265a-76ca-4d91-a9d0-30355e3a944d" providerId="ADAL" clId="{FFF2D863-B20A-470A-B66E-36D2C8D32215}" dt="2020-03-26T20:40:17.712" v="555" actId="20577"/>
        <pc:sldMkLst>
          <pc:docMk/>
          <pc:sldMk cId="3453306683" sldId="1925"/>
        </pc:sldMkLst>
      </pc:sldChg>
    </pc:docChg>
  </pc:docChgLst>
  <pc:docChgLst>
    <pc:chgData name="Chris Howd" userId="82335322-3447-4bcd-8b13-c357c2aec42f" providerId="ADAL" clId="{7BCC5E67-FCD2-417B-AB25-E9ED2C9EA821}"/>
    <pc:docChg chg="modSld">
      <pc:chgData name="Chris Howd" userId="82335322-3447-4bcd-8b13-c357c2aec42f" providerId="ADAL" clId="{7BCC5E67-FCD2-417B-AB25-E9ED2C9EA821}" dt="2020-01-22T20:53:59.392" v="4" actId="20577"/>
      <pc:docMkLst>
        <pc:docMk/>
      </pc:docMkLst>
      <pc:sldChg chg="modSp mod">
        <pc:chgData name="Chris Howd" userId="82335322-3447-4bcd-8b13-c357c2aec42f" providerId="ADAL" clId="{7BCC5E67-FCD2-417B-AB25-E9ED2C9EA821}" dt="2020-01-22T20:53:59.392" v="4" actId="20577"/>
        <pc:sldMkLst>
          <pc:docMk/>
          <pc:sldMk cId="2660008268" sldId="1928"/>
        </pc:sldMkLst>
        <pc:spChg chg="mod">
          <ac:chgData name="Chris Howd" userId="82335322-3447-4bcd-8b13-c357c2aec42f" providerId="ADAL" clId="{7BCC5E67-FCD2-417B-AB25-E9ED2C9EA821}" dt="2020-01-22T20:53:59.392" v="4" actId="20577"/>
          <ac:spMkLst>
            <pc:docMk/>
            <pc:sldMk cId="2660008268" sldId="1928"/>
            <ac:spMk id="3" creationId="{1D67A3BB-DE9E-4726-A32E-5D74A8AFE875}"/>
          </ac:spMkLst>
        </pc:spChg>
      </pc:sldChg>
    </pc:docChg>
  </pc:docChgLst>
  <pc:docChgLst>
    <pc:chgData name="Michael C. Bazarewsky" userId="e805265a-76ca-4d91-a9d0-30355e3a944d" providerId="ADAL" clId="{ABF72532-AB8B-4113-8E27-BCB8FC7E466D}"/>
    <pc:docChg chg="undo custSel delSld modSld addSection delSection modSection">
      <pc:chgData name="Michael C. Bazarewsky" userId="e805265a-76ca-4d91-a9d0-30355e3a944d" providerId="ADAL" clId="{ABF72532-AB8B-4113-8E27-BCB8FC7E466D}" dt="2020-01-16T06:17:54.767" v="4871" actId="17846"/>
      <pc:docMkLst>
        <pc:docMk/>
      </pc:docMkLst>
      <pc:sldChg chg="modSp">
        <pc:chgData name="Michael C. Bazarewsky" userId="e805265a-76ca-4d91-a9d0-30355e3a944d" providerId="ADAL" clId="{ABF72532-AB8B-4113-8E27-BCB8FC7E466D}" dt="2020-01-10T16:49:38.211" v="0" actId="20577"/>
        <pc:sldMkLst>
          <pc:docMk/>
          <pc:sldMk cId="1021828626" sldId="1858"/>
        </pc:sldMkLst>
        <pc:spChg chg="mod">
          <ac:chgData name="Michael C. Bazarewsky" userId="e805265a-76ca-4d91-a9d0-30355e3a944d" providerId="ADAL" clId="{ABF72532-AB8B-4113-8E27-BCB8FC7E466D}" dt="2020-01-10T16:49:38.211" v="0" actId="20577"/>
          <ac:spMkLst>
            <pc:docMk/>
            <pc:sldMk cId="1021828626" sldId="1858"/>
            <ac:spMk id="17" creationId="{00000000-0000-0000-0000-000000000000}"/>
          </ac:spMkLst>
        </pc:spChg>
      </pc:sldChg>
      <pc:sldChg chg="modSp modNotesTx">
        <pc:chgData name="Michael C. Bazarewsky" userId="e805265a-76ca-4d91-a9d0-30355e3a944d" providerId="ADAL" clId="{ABF72532-AB8B-4113-8E27-BCB8FC7E466D}" dt="2020-01-10T19:09:53.604" v="2889" actId="6549"/>
        <pc:sldMkLst>
          <pc:docMk/>
          <pc:sldMk cId="218264405" sldId="1889"/>
        </pc:sldMkLst>
        <pc:spChg chg="mod">
          <ac:chgData name="Michael C. Bazarewsky" userId="e805265a-76ca-4d91-a9d0-30355e3a944d" providerId="ADAL" clId="{ABF72532-AB8B-4113-8E27-BCB8FC7E466D}" dt="2020-01-10T19:09:53.604" v="2889" actId="6549"/>
          <ac:spMkLst>
            <pc:docMk/>
            <pc:sldMk cId="218264405" sldId="1889"/>
            <ac:spMk id="4" creationId="{AACC017E-6117-4482-8E51-0C7957EE0240}"/>
          </ac:spMkLst>
        </pc:spChg>
      </pc:sldChg>
      <pc:sldChg chg="modSp">
        <pc:chgData name="Michael C. Bazarewsky" userId="e805265a-76ca-4d91-a9d0-30355e3a944d" providerId="ADAL" clId="{ABF72532-AB8B-4113-8E27-BCB8FC7E466D}" dt="2020-01-10T16:49:45.422" v="2" actId="20577"/>
        <pc:sldMkLst>
          <pc:docMk/>
          <pc:sldMk cId="2022586304" sldId="1916"/>
        </pc:sldMkLst>
        <pc:spChg chg="mod">
          <ac:chgData name="Michael C. Bazarewsky" userId="e805265a-76ca-4d91-a9d0-30355e3a944d" providerId="ADAL" clId="{ABF72532-AB8B-4113-8E27-BCB8FC7E466D}" dt="2020-01-10T16:49:45.422" v="2" actId="20577"/>
          <ac:spMkLst>
            <pc:docMk/>
            <pc:sldMk cId="2022586304" sldId="1916"/>
            <ac:spMk id="17" creationId="{00000000-0000-0000-0000-000000000000}"/>
          </ac:spMkLst>
        </pc:spChg>
      </pc:sldChg>
      <pc:sldChg chg="modNotesTx">
        <pc:chgData name="Michael C. Bazarewsky" userId="e805265a-76ca-4d91-a9d0-30355e3a944d" providerId="ADAL" clId="{ABF72532-AB8B-4113-8E27-BCB8FC7E466D}" dt="2020-01-10T16:59:25.334" v="634" actId="313"/>
        <pc:sldMkLst>
          <pc:docMk/>
          <pc:sldMk cId="3324528952" sldId="1917"/>
        </pc:sldMkLst>
      </pc:sldChg>
      <pc:sldChg chg="modSp modNotesTx">
        <pc:chgData name="Michael C. Bazarewsky" userId="e805265a-76ca-4d91-a9d0-30355e3a944d" providerId="ADAL" clId="{ABF72532-AB8B-4113-8E27-BCB8FC7E466D}" dt="2020-01-10T17:13:36.843" v="2189" actId="20577"/>
        <pc:sldMkLst>
          <pc:docMk/>
          <pc:sldMk cId="3085180384" sldId="1918"/>
        </pc:sldMkLst>
        <pc:spChg chg="mod">
          <ac:chgData name="Michael C. Bazarewsky" userId="e805265a-76ca-4d91-a9d0-30355e3a944d" providerId="ADAL" clId="{ABF72532-AB8B-4113-8E27-BCB8FC7E466D}" dt="2020-01-10T17:13:36.843" v="2189" actId="20577"/>
          <ac:spMkLst>
            <pc:docMk/>
            <pc:sldMk cId="3085180384" sldId="1918"/>
            <ac:spMk id="17" creationId="{00000000-0000-0000-0000-000000000000}"/>
          </ac:spMkLst>
        </pc:spChg>
      </pc:sldChg>
      <pc:sldChg chg="modSp modNotesTx">
        <pc:chgData name="Michael C. Bazarewsky" userId="e805265a-76ca-4d91-a9d0-30355e3a944d" providerId="ADAL" clId="{ABF72532-AB8B-4113-8E27-BCB8FC7E466D}" dt="2020-01-10T17:13:45.179" v="2206" actId="20577"/>
        <pc:sldMkLst>
          <pc:docMk/>
          <pc:sldMk cId="4099617337" sldId="1919"/>
        </pc:sldMkLst>
        <pc:spChg chg="mod">
          <ac:chgData name="Michael C. Bazarewsky" userId="e805265a-76ca-4d91-a9d0-30355e3a944d" providerId="ADAL" clId="{ABF72532-AB8B-4113-8E27-BCB8FC7E466D}" dt="2020-01-10T17:13:45.179" v="2206" actId="20577"/>
          <ac:spMkLst>
            <pc:docMk/>
            <pc:sldMk cId="4099617337" sldId="1919"/>
            <ac:spMk id="17" creationId="{00000000-0000-0000-0000-000000000000}"/>
          </ac:spMkLst>
        </pc:spChg>
      </pc:sldChg>
      <pc:sldChg chg="modSp modNotesTx">
        <pc:chgData name="Michael C. Bazarewsky" userId="e805265a-76ca-4d91-a9d0-30355e3a944d" providerId="ADAL" clId="{ABF72532-AB8B-4113-8E27-BCB8FC7E466D}" dt="2020-01-10T17:13:51.229" v="2227" actId="20577"/>
        <pc:sldMkLst>
          <pc:docMk/>
          <pc:sldMk cId="582996865" sldId="1920"/>
        </pc:sldMkLst>
        <pc:spChg chg="mod">
          <ac:chgData name="Michael C. Bazarewsky" userId="e805265a-76ca-4d91-a9d0-30355e3a944d" providerId="ADAL" clId="{ABF72532-AB8B-4113-8E27-BCB8FC7E466D}" dt="2020-01-10T17:13:51.229" v="2227" actId="20577"/>
          <ac:spMkLst>
            <pc:docMk/>
            <pc:sldMk cId="582996865" sldId="1920"/>
            <ac:spMk id="17" creationId="{00000000-0000-0000-0000-000000000000}"/>
          </ac:spMkLst>
        </pc:spChg>
      </pc:sldChg>
      <pc:sldChg chg="modSp modNotesTx">
        <pc:chgData name="Michael C. Bazarewsky" userId="e805265a-76ca-4d91-a9d0-30355e3a944d" providerId="ADAL" clId="{ABF72532-AB8B-4113-8E27-BCB8FC7E466D}" dt="2020-01-10T17:14:28.052" v="2434" actId="20577"/>
        <pc:sldMkLst>
          <pc:docMk/>
          <pc:sldMk cId="2628059797" sldId="1921"/>
        </pc:sldMkLst>
        <pc:spChg chg="mod">
          <ac:chgData name="Michael C. Bazarewsky" userId="e805265a-76ca-4d91-a9d0-30355e3a944d" providerId="ADAL" clId="{ABF72532-AB8B-4113-8E27-BCB8FC7E466D}" dt="2020-01-10T17:13:57.814" v="2244" actId="20577"/>
          <ac:spMkLst>
            <pc:docMk/>
            <pc:sldMk cId="2628059797" sldId="1921"/>
            <ac:spMk id="17" creationId="{00000000-0000-0000-0000-000000000000}"/>
          </ac:spMkLst>
        </pc:spChg>
      </pc:sldChg>
      <pc:sldChg chg="modSp modNotesTx">
        <pc:chgData name="Michael C. Bazarewsky" userId="e805265a-76ca-4d91-a9d0-30355e3a944d" providerId="ADAL" clId="{ABF72532-AB8B-4113-8E27-BCB8FC7E466D}" dt="2020-01-10T19:34:42.355" v="4023" actId="20577"/>
        <pc:sldMkLst>
          <pc:docMk/>
          <pc:sldMk cId="2253679480" sldId="1922"/>
        </pc:sldMkLst>
        <pc:spChg chg="mod">
          <ac:chgData name="Michael C. Bazarewsky" userId="e805265a-76ca-4d91-a9d0-30355e3a944d" providerId="ADAL" clId="{ABF72532-AB8B-4113-8E27-BCB8FC7E466D}" dt="2020-01-10T19:34:05.538" v="3825" actId="20577"/>
          <ac:spMkLst>
            <pc:docMk/>
            <pc:sldMk cId="2253679480" sldId="1922"/>
            <ac:spMk id="4" creationId="{AACC017E-6117-4482-8E51-0C7957EE0240}"/>
          </ac:spMkLst>
        </pc:spChg>
      </pc:sldChg>
      <pc:sldChg chg="modSp modNotesTx">
        <pc:chgData name="Michael C. Bazarewsky" userId="e805265a-76ca-4d91-a9d0-30355e3a944d" providerId="ADAL" clId="{ABF72532-AB8B-4113-8E27-BCB8FC7E466D}" dt="2020-01-10T20:20:33.354" v="4608" actId="20577"/>
        <pc:sldMkLst>
          <pc:docMk/>
          <pc:sldMk cId="1177737825" sldId="1924"/>
        </pc:sldMkLst>
        <pc:spChg chg="mod">
          <ac:chgData name="Michael C. Bazarewsky" userId="e805265a-76ca-4d91-a9d0-30355e3a944d" providerId="ADAL" clId="{ABF72532-AB8B-4113-8E27-BCB8FC7E466D}" dt="2020-01-10T20:20:33.354" v="4608" actId="20577"/>
          <ac:spMkLst>
            <pc:docMk/>
            <pc:sldMk cId="1177737825" sldId="1924"/>
            <ac:spMk id="4" creationId="{AACC017E-6117-4482-8E51-0C7957EE0240}"/>
          </ac:spMkLst>
        </pc:spChg>
        <pc:spChg chg="mod">
          <ac:chgData name="Michael C. Bazarewsky" userId="e805265a-76ca-4d91-a9d0-30355e3a944d" providerId="ADAL" clId="{ABF72532-AB8B-4113-8E27-BCB8FC7E466D}" dt="2020-01-10T20:11:30.306" v="4071" actId="20577"/>
          <ac:spMkLst>
            <pc:docMk/>
            <pc:sldMk cId="1177737825" sldId="1924"/>
            <ac:spMk id="17" creationId="{00000000-0000-0000-0000-000000000000}"/>
          </ac:spMkLst>
        </pc:spChg>
      </pc:sldChg>
      <pc:sldChg chg="modNotesTx">
        <pc:chgData name="Michael C. Bazarewsky" userId="e805265a-76ca-4d91-a9d0-30355e3a944d" providerId="ADAL" clId="{ABF72532-AB8B-4113-8E27-BCB8FC7E466D}" dt="2020-01-10T20:22:30.756" v="4854" actId="20577"/>
        <pc:sldMkLst>
          <pc:docMk/>
          <pc:sldMk cId="3453306683" sldId="1925"/>
        </pc:sldMkLst>
      </pc:sldChg>
      <pc:sldChg chg="del">
        <pc:chgData name="Michael C. Bazarewsky" userId="e805265a-76ca-4d91-a9d0-30355e3a944d" providerId="ADAL" clId="{ABF72532-AB8B-4113-8E27-BCB8FC7E466D}" dt="2020-01-10T17:14:33.285" v="2435" actId="47"/>
        <pc:sldMkLst>
          <pc:docMk/>
          <pc:sldMk cId="517721577" sldId="1931"/>
        </pc:sldMkLst>
      </pc:sldChg>
      <pc:sldChg chg="del">
        <pc:chgData name="Michael C. Bazarewsky" userId="e805265a-76ca-4d91-a9d0-30355e3a944d" providerId="ADAL" clId="{ABF72532-AB8B-4113-8E27-BCB8FC7E466D}" dt="2020-01-10T19:35:00.348" v="4024" actId="47"/>
        <pc:sldMkLst>
          <pc:docMk/>
          <pc:sldMk cId="1165528012" sldId="1932"/>
        </pc:sldMkLst>
      </pc:sldChg>
      <pc:sldChg chg="del">
        <pc:chgData name="Michael C. Bazarewsky" userId="e805265a-76ca-4d91-a9d0-30355e3a944d" providerId="ADAL" clId="{ABF72532-AB8B-4113-8E27-BCB8FC7E466D}" dt="2020-01-10T20:22:33.962" v="4855" actId="47"/>
        <pc:sldMkLst>
          <pc:docMk/>
          <pc:sldMk cId="489989595" sldId="1933"/>
        </pc:sldMkLst>
      </pc:sldChg>
    </pc:docChg>
  </pc:docChgLst>
  <pc:docChgLst>
    <pc:chgData name="Chris Howd" userId="82335322-3447-4bcd-8b13-c357c2aec42f" providerId="ADAL" clId="{855911AC-3225-4D3C-8D8A-0F289DDFF752}"/>
    <pc:docChg chg="addSld delSld modSld modSection">
      <pc:chgData name="Chris Howd" userId="82335322-3447-4bcd-8b13-c357c2aec42f" providerId="ADAL" clId="{855911AC-3225-4D3C-8D8A-0F289DDFF752}" dt="2020-04-07T20:49:30.903" v="168" actId="2696"/>
      <pc:docMkLst>
        <pc:docMk/>
      </pc:docMkLst>
      <pc:sldChg chg="del">
        <pc:chgData name="Chris Howd" userId="82335322-3447-4bcd-8b13-c357c2aec42f" providerId="ADAL" clId="{855911AC-3225-4D3C-8D8A-0F289DDFF752}" dt="2020-04-07T18:01:27.451" v="3" actId="47"/>
        <pc:sldMkLst>
          <pc:docMk/>
          <pc:sldMk cId="3407756711" sldId="1885"/>
        </pc:sldMkLst>
      </pc:sldChg>
      <pc:sldChg chg="modSp add mod modNotesTx">
        <pc:chgData name="Chris Howd" userId="82335322-3447-4bcd-8b13-c357c2aec42f" providerId="ADAL" clId="{855911AC-3225-4D3C-8D8A-0F289DDFF752}" dt="2020-04-07T20:41:49.744" v="50" actId="20577"/>
        <pc:sldMkLst>
          <pc:docMk/>
          <pc:sldMk cId="1339585473" sldId="1950"/>
        </pc:sldMkLst>
        <pc:spChg chg="mod">
          <ac:chgData name="Chris Howd" userId="82335322-3447-4bcd-8b13-c357c2aec42f" providerId="ADAL" clId="{855911AC-3225-4D3C-8D8A-0F289DDFF752}" dt="2020-04-07T20:39:53.821" v="40" actId="20577"/>
          <ac:spMkLst>
            <pc:docMk/>
            <pc:sldMk cId="1339585473" sldId="1950"/>
            <ac:spMk id="6" creationId="{00000000-0000-0000-0000-000000000000}"/>
          </ac:spMkLst>
        </pc:spChg>
        <pc:spChg chg="mod">
          <ac:chgData name="Chris Howd" userId="82335322-3447-4bcd-8b13-c357c2aec42f" providerId="ADAL" clId="{855911AC-3225-4D3C-8D8A-0F289DDFF752}" dt="2020-04-07T18:01:22.230" v="2" actId="6549"/>
          <ac:spMkLst>
            <pc:docMk/>
            <pc:sldMk cId="1339585473" sldId="1950"/>
            <ac:spMk id="17" creationId="{00000000-0000-0000-0000-000000000000}"/>
          </ac:spMkLst>
        </pc:spChg>
      </pc:sldChg>
      <pc:sldChg chg="modSp add mod modNotesTx">
        <pc:chgData name="Chris Howd" userId="82335322-3447-4bcd-8b13-c357c2aec42f" providerId="ADAL" clId="{855911AC-3225-4D3C-8D8A-0F289DDFF752}" dt="2020-04-07T20:43:58.553" v="87" actId="113"/>
        <pc:sldMkLst>
          <pc:docMk/>
          <pc:sldMk cId="2622274157" sldId="1951"/>
        </pc:sldMkLst>
        <pc:spChg chg="mod">
          <ac:chgData name="Chris Howd" userId="82335322-3447-4bcd-8b13-c357c2aec42f" providerId="ADAL" clId="{855911AC-3225-4D3C-8D8A-0F289DDFF752}" dt="2020-04-07T20:42:52.802" v="74" actId="6549"/>
          <ac:spMkLst>
            <pc:docMk/>
            <pc:sldMk cId="2622274157" sldId="1951"/>
            <ac:spMk id="6" creationId="{00000000-0000-0000-0000-000000000000}"/>
          </ac:spMkLst>
        </pc:spChg>
        <pc:spChg chg="mod">
          <ac:chgData name="Chris Howd" userId="82335322-3447-4bcd-8b13-c357c2aec42f" providerId="ADAL" clId="{855911AC-3225-4D3C-8D8A-0F289DDFF752}" dt="2020-04-07T18:01:46.218" v="9" actId="6549"/>
          <ac:spMkLst>
            <pc:docMk/>
            <pc:sldMk cId="2622274157" sldId="1951"/>
            <ac:spMk id="17" creationId="{00000000-0000-0000-0000-000000000000}"/>
          </ac:spMkLst>
        </pc:spChg>
      </pc:sldChg>
      <pc:sldChg chg="modSp add mod modNotesTx">
        <pc:chgData name="Chris Howd" userId="82335322-3447-4bcd-8b13-c357c2aec42f" providerId="ADAL" clId="{855911AC-3225-4D3C-8D8A-0F289DDFF752}" dt="2020-04-07T20:46:04.535" v="128" actId="20577"/>
        <pc:sldMkLst>
          <pc:docMk/>
          <pc:sldMk cId="2748967505" sldId="1952"/>
        </pc:sldMkLst>
        <pc:spChg chg="mod">
          <ac:chgData name="Chris Howd" userId="82335322-3447-4bcd-8b13-c357c2aec42f" providerId="ADAL" clId="{855911AC-3225-4D3C-8D8A-0F289DDFF752}" dt="2020-04-07T20:45:06.787" v="114" actId="6549"/>
          <ac:spMkLst>
            <pc:docMk/>
            <pc:sldMk cId="2748967505" sldId="1952"/>
            <ac:spMk id="6" creationId="{00000000-0000-0000-0000-000000000000}"/>
          </ac:spMkLst>
        </pc:spChg>
        <pc:spChg chg="mod">
          <ac:chgData name="Chris Howd" userId="82335322-3447-4bcd-8b13-c357c2aec42f" providerId="ADAL" clId="{855911AC-3225-4D3C-8D8A-0F289DDFF752}" dt="2020-04-07T18:01:52.138" v="11" actId="6549"/>
          <ac:spMkLst>
            <pc:docMk/>
            <pc:sldMk cId="2748967505" sldId="1952"/>
            <ac:spMk id="17" creationId="{00000000-0000-0000-0000-000000000000}"/>
          </ac:spMkLst>
        </pc:spChg>
      </pc:sldChg>
      <pc:sldChg chg="modSp add mod modNotesTx">
        <pc:chgData name="Chris Howd" userId="82335322-3447-4bcd-8b13-c357c2aec42f" providerId="ADAL" clId="{855911AC-3225-4D3C-8D8A-0F289DDFF752}" dt="2020-04-07T20:49:05.400" v="167" actId="20577"/>
        <pc:sldMkLst>
          <pc:docMk/>
          <pc:sldMk cId="1098408497" sldId="1953"/>
        </pc:sldMkLst>
        <pc:spChg chg="mod">
          <ac:chgData name="Chris Howd" userId="82335322-3447-4bcd-8b13-c357c2aec42f" providerId="ADAL" clId="{855911AC-3225-4D3C-8D8A-0F289DDFF752}" dt="2020-04-07T20:48:02.498" v="151" actId="6549"/>
          <ac:spMkLst>
            <pc:docMk/>
            <pc:sldMk cId="1098408497" sldId="1953"/>
            <ac:spMk id="6" creationId="{00000000-0000-0000-0000-000000000000}"/>
          </ac:spMkLst>
        </pc:spChg>
        <pc:spChg chg="mod">
          <ac:chgData name="Chris Howd" userId="82335322-3447-4bcd-8b13-c357c2aec42f" providerId="ADAL" clId="{855911AC-3225-4D3C-8D8A-0F289DDFF752}" dt="2020-04-07T18:01:58.043" v="13" actId="6549"/>
          <ac:spMkLst>
            <pc:docMk/>
            <pc:sldMk cId="1098408497" sldId="1953"/>
            <ac:spMk id="17" creationId="{00000000-0000-0000-0000-000000000000}"/>
          </ac:spMkLst>
        </pc:spChg>
      </pc:sldChg>
      <pc:sldChg chg="modSp add del mod">
        <pc:chgData name="Chris Howd" userId="82335322-3447-4bcd-8b13-c357c2aec42f" providerId="ADAL" clId="{855911AC-3225-4D3C-8D8A-0F289DDFF752}" dt="2020-04-07T20:49:30.903" v="168" actId="2696"/>
        <pc:sldMkLst>
          <pc:docMk/>
          <pc:sldMk cId="1026833307" sldId="1954"/>
        </pc:sldMkLst>
        <pc:spChg chg="mod">
          <ac:chgData name="Chris Howd" userId="82335322-3447-4bcd-8b13-c357c2aec42f" providerId="ADAL" clId="{855911AC-3225-4D3C-8D8A-0F289DDFF752}" dt="2020-04-07T18:02:04.794" v="15" actId="6549"/>
          <ac:spMkLst>
            <pc:docMk/>
            <pc:sldMk cId="1026833307" sldId="1954"/>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11:01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11:01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iot-hub/iot-hub-devguide-identity-registry#device-heartbea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iot-hub/iot-hub-devguide-quotas-throttlin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iot-hub/iot-hub-bulk-identity-mgm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iot-hub/iot-hub-reliability-features-in-sdk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azure/architecture/best-practices/retry-service-specific"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iot-hub/iot-hub-troubleshoot-connectiv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topic is meant to cover that because you can send logs to an event hub, that’s an easy way to consume them in another monitoring solution or connector.  There’s sample code in the </a:t>
            </a:r>
            <a:r>
              <a:rPr lang="en-US" err="1"/>
              <a:t>SkillPipe</a:t>
            </a:r>
            <a:r>
              <a:rPr lang="en-US"/>
              <a:t> for this.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8757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you’ll want to explain how Resource Health lets them see if their IoT Hub is working at all, from a back-end Azure service viewpoint.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3659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The logic in this slide and content at this point is that we have covered the generic concepts of monitoring and diagnostics, and now we’re getting more specific.</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https://docs.microsoft.com/en-us/azure/iot-hub/iot-hub-devguide-identity-registry#device-heartbeat</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https://docs.microsoft.com/en-us/azure/iot-hub/iot-hub-devguide-quotas-throttling</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IoT hub is provisioned with a certain number of units in a specific tier. The tier and number of units determine the maximum daily quota of messages that you can send. The message size used to calculate the daily quota is 0.5 KB for a free tier hub and 4KB for all other tiers.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tier also determines the throttling limits that IoT Hub enforces on all operations.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As a small, fun thing, if students don’t know the 429 error, you can show them https://http.cat/429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We haven’t talked about bulk import/export until now - </a:t>
            </a:r>
            <a:r>
              <a:rPr lang="en-US" dirty="0">
                <a:hlinkClick r:id="rId4"/>
              </a:rPr>
              <a:t>https://docs.microsoft.com/en-us/azure/iot-hub/iot-hub-bulk-identity-mgmt</a:t>
            </a:r>
            <a:r>
              <a:rPr lang="en-US" dirty="0"/>
              <a: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For “other limits,” this is things like 1_000_000 devices per hub  The SkillPipe has details but they aren’t important to us here.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44448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https://docs.microsoft.com/en-us/azure/iot-hub/iot-hub-reliability-features-in-sdks</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Notice the error patterns don’t mention OS errors and hardware errors – the device SDKs don’t handle those.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algn="l"/>
            <a:r>
              <a:rPr lang="en-US" b="1" i="0" dirty="0">
                <a:solidFill>
                  <a:srgbClr val="E3E3E3"/>
                </a:solidFill>
                <a:effectLst/>
                <a:latin typeface="Segoe UI" panose="020B0502040204020203" pitchFamily="34" charset="0"/>
              </a:rPr>
              <a:t>Retry patterns</a:t>
            </a:r>
          </a:p>
          <a:p>
            <a:pPr algn="l"/>
            <a:r>
              <a:rPr lang="en-US" b="0" i="0" dirty="0">
                <a:solidFill>
                  <a:srgbClr val="E3E3E3"/>
                </a:solidFill>
                <a:effectLst/>
                <a:latin typeface="Segoe UI" panose="020B0502040204020203" pitchFamily="34" charset="0"/>
              </a:rPr>
              <a:t>The following steps describe the retry process when connection errors are detected:</a:t>
            </a:r>
          </a:p>
          <a:p>
            <a:pPr algn="l">
              <a:buFont typeface="+mj-lt"/>
              <a:buAutoNum type="arabicPeriod"/>
            </a:pPr>
            <a:r>
              <a:rPr lang="en-US" b="0" i="0" dirty="0">
                <a:solidFill>
                  <a:srgbClr val="E3E3E3"/>
                </a:solidFill>
                <a:effectLst/>
                <a:latin typeface="Segoe UI" panose="020B0502040204020203" pitchFamily="34" charset="0"/>
              </a:rPr>
              <a:t>The SDK detects the error and the associated error in the network, protocol, or application.</a:t>
            </a:r>
          </a:p>
          <a:p>
            <a:pPr algn="l">
              <a:buFont typeface="+mj-lt"/>
              <a:buAutoNum type="arabicPeriod"/>
            </a:pPr>
            <a:r>
              <a:rPr lang="en-US" b="0" i="0" dirty="0">
                <a:solidFill>
                  <a:srgbClr val="E3E3E3"/>
                </a:solidFill>
                <a:effectLst/>
                <a:latin typeface="Segoe UI" panose="020B0502040204020203" pitchFamily="34" charset="0"/>
              </a:rPr>
              <a:t>The SDK uses the error filter to determine the error type and decide if a retry is needed.</a:t>
            </a:r>
          </a:p>
          <a:p>
            <a:pPr algn="l">
              <a:buFont typeface="+mj-lt"/>
              <a:buAutoNum type="arabicPeriod"/>
            </a:pPr>
            <a:r>
              <a:rPr lang="en-US" b="0" i="0" dirty="0">
                <a:solidFill>
                  <a:srgbClr val="E3E3E3"/>
                </a:solidFill>
                <a:effectLst/>
                <a:latin typeface="Segoe UI" panose="020B0502040204020203" pitchFamily="34" charset="0"/>
              </a:rPr>
              <a:t>If the SDK identifies an </a:t>
            </a:r>
            <a:r>
              <a:rPr lang="en-US" b="1" i="0" dirty="0">
                <a:solidFill>
                  <a:srgbClr val="E3E3E3"/>
                </a:solidFill>
                <a:effectLst/>
                <a:latin typeface="Segoe UI" panose="020B0502040204020203" pitchFamily="34" charset="0"/>
              </a:rPr>
              <a:t>unrecoverable error</a:t>
            </a:r>
            <a:r>
              <a:rPr lang="en-US" b="0" i="0" dirty="0">
                <a:solidFill>
                  <a:srgbClr val="E3E3E3"/>
                </a:solidFill>
                <a:effectLst/>
                <a:latin typeface="Segoe UI" panose="020B0502040204020203" pitchFamily="34" charset="0"/>
              </a:rPr>
              <a:t>, operations like connection, send, and receive are stopped. The SDK notifies the user. Examples of unrecoverable errors include an authentication error and a bad endpoint error.</a:t>
            </a:r>
          </a:p>
          <a:p>
            <a:pPr algn="l">
              <a:buFont typeface="+mj-lt"/>
              <a:buAutoNum type="arabicPeriod"/>
            </a:pPr>
            <a:r>
              <a:rPr lang="en-US" b="0" i="0" dirty="0">
                <a:solidFill>
                  <a:srgbClr val="E3E3E3"/>
                </a:solidFill>
                <a:effectLst/>
                <a:latin typeface="Segoe UI" panose="020B0502040204020203" pitchFamily="34" charset="0"/>
              </a:rPr>
              <a:t>If the SDK identifies a </a:t>
            </a:r>
            <a:r>
              <a:rPr lang="en-US" b="1" i="0" dirty="0">
                <a:solidFill>
                  <a:srgbClr val="E3E3E3"/>
                </a:solidFill>
                <a:effectLst/>
                <a:latin typeface="Segoe UI" panose="020B0502040204020203" pitchFamily="34" charset="0"/>
              </a:rPr>
              <a:t>recoverable error</a:t>
            </a:r>
            <a:r>
              <a:rPr lang="en-US" b="0" i="0" dirty="0">
                <a:solidFill>
                  <a:srgbClr val="E3E3E3"/>
                </a:solidFill>
                <a:effectLst/>
                <a:latin typeface="Segoe UI" panose="020B0502040204020203" pitchFamily="34" charset="0"/>
              </a:rPr>
              <a:t>, it retries according to the specified retry policy until the defined timeout elapses. Note that the SDK uses </a:t>
            </a:r>
            <a:r>
              <a:rPr lang="en-US" b="1" i="0" dirty="0">
                <a:solidFill>
                  <a:srgbClr val="E3E3E3"/>
                </a:solidFill>
                <a:effectLst/>
                <a:latin typeface="Segoe UI" panose="020B0502040204020203" pitchFamily="34" charset="0"/>
              </a:rPr>
              <a:t>Exponential back-off with jitter</a:t>
            </a:r>
            <a:r>
              <a:rPr lang="en-US" b="0" i="0" dirty="0">
                <a:solidFill>
                  <a:srgbClr val="E3E3E3"/>
                </a:solidFill>
                <a:effectLst/>
                <a:latin typeface="Segoe UI" panose="020B0502040204020203" pitchFamily="34" charset="0"/>
              </a:rPr>
              <a:t> retry policy by default.</a:t>
            </a:r>
          </a:p>
          <a:p>
            <a:pPr algn="l">
              <a:buFont typeface="+mj-lt"/>
              <a:buAutoNum type="arabicPeriod"/>
            </a:pPr>
            <a:r>
              <a:rPr lang="en-US" b="0" i="0" dirty="0">
                <a:solidFill>
                  <a:srgbClr val="E3E3E3"/>
                </a:solidFill>
                <a:effectLst/>
                <a:latin typeface="Segoe UI" panose="020B0502040204020203" pitchFamily="34" charset="0"/>
              </a:rPr>
              <a:t>When the defined timeout expires, the SDK stops trying to connect or send. It notifies the user.</a:t>
            </a:r>
          </a:p>
          <a:p>
            <a:pPr algn="l">
              <a:buFont typeface="+mj-lt"/>
              <a:buAutoNum type="arabicPeriod"/>
            </a:pPr>
            <a:r>
              <a:rPr lang="en-US" b="0" i="0" dirty="0">
                <a:solidFill>
                  <a:srgbClr val="E3E3E3"/>
                </a:solidFill>
                <a:effectLst/>
                <a:latin typeface="Segoe UI" panose="020B0502040204020203" pitchFamily="34" charset="0"/>
              </a:rPr>
              <a:t>The SDK allows the user to attach a callback to receive connection status changes.</a:t>
            </a:r>
          </a:p>
          <a:p>
            <a:pPr algn="l"/>
            <a:r>
              <a:rPr lang="en-US" b="0" i="0" dirty="0">
                <a:solidFill>
                  <a:srgbClr val="E3E3E3"/>
                </a:solidFill>
                <a:effectLst/>
                <a:latin typeface="Segoe UI" panose="020B0502040204020203" pitchFamily="34" charset="0"/>
              </a:rPr>
              <a:t>The SDKs provide three retry policies:</a:t>
            </a:r>
          </a:p>
          <a:p>
            <a:pPr algn="l">
              <a:buFont typeface="Arial" panose="020B0604020202020204" pitchFamily="34" charset="0"/>
              <a:buChar char="•"/>
            </a:pPr>
            <a:r>
              <a:rPr lang="en-US" b="1" i="0" dirty="0">
                <a:solidFill>
                  <a:srgbClr val="E3E3E3"/>
                </a:solidFill>
                <a:effectLst/>
                <a:latin typeface="Segoe UI" panose="020B0502040204020203" pitchFamily="34" charset="0"/>
              </a:rPr>
              <a:t>Exponential back-off with jitter</a:t>
            </a:r>
            <a:r>
              <a:rPr lang="en-US" b="0" i="0" dirty="0">
                <a:solidFill>
                  <a:srgbClr val="E3E3E3"/>
                </a:solidFill>
                <a:effectLst/>
                <a:latin typeface="Segoe UI" panose="020B0502040204020203" pitchFamily="34" charset="0"/>
              </a:rPr>
              <a:t>: This default retry policy tends to be aggressive at the start and slow down over time until it reaches a maximum delay. The design is based on </a:t>
            </a:r>
            <a:r>
              <a:rPr lang="en-US" b="0" i="0" u="sng" dirty="0">
                <a:solidFill>
                  <a:srgbClr val="E3E3E3"/>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Retry guidance from Azure Architecture Center</a:t>
            </a:r>
            <a:r>
              <a:rPr lang="en-US" b="0" i="0" dirty="0">
                <a:solidFill>
                  <a:srgbClr val="E3E3E3"/>
                </a:solidFill>
                <a:effectLst/>
                <a:latin typeface="Segoe UI" panose="020B0502040204020203" pitchFamily="34" charset="0"/>
              </a:rPr>
              <a:t>.</a:t>
            </a:r>
          </a:p>
          <a:p>
            <a:pPr algn="l">
              <a:buFont typeface="Arial" panose="020B0604020202020204" pitchFamily="34" charset="0"/>
              <a:buChar char="•"/>
            </a:pPr>
            <a:r>
              <a:rPr lang="en-US" b="1" i="0" dirty="0">
                <a:solidFill>
                  <a:srgbClr val="E3E3E3"/>
                </a:solidFill>
                <a:effectLst/>
                <a:latin typeface="Segoe UI" panose="020B0502040204020203" pitchFamily="34" charset="0"/>
              </a:rPr>
              <a:t>Custom retry</a:t>
            </a:r>
            <a:r>
              <a:rPr lang="en-US" b="0" i="0" dirty="0">
                <a:solidFill>
                  <a:srgbClr val="E3E3E3"/>
                </a:solidFill>
                <a:effectLst/>
                <a:latin typeface="Segoe UI" panose="020B0502040204020203" pitchFamily="34" charset="0"/>
              </a:rPr>
              <a:t>: For some SDK languages, you can design a custom retry policy that is better suited for your scenario and then inject it into the </a:t>
            </a:r>
            <a:r>
              <a:rPr lang="en-US" b="0" i="0" dirty="0" err="1">
                <a:solidFill>
                  <a:srgbClr val="E3E3E3"/>
                </a:solidFill>
                <a:effectLst/>
                <a:latin typeface="Segoe UI" panose="020B0502040204020203" pitchFamily="34" charset="0"/>
              </a:rPr>
              <a:t>RetryPolicy</a:t>
            </a:r>
            <a:r>
              <a:rPr lang="en-US" b="0" i="0" dirty="0">
                <a:solidFill>
                  <a:srgbClr val="E3E3E3"/>
                </a:solidFill>
                <a:effectLst/>
                <a:latin typeface="Segoe UI" panose="020B0502040204020203" pitchFamily="34" charset="0"/>
              </a:rPr>
              <a:t>. Custom retry isn't available on the C SDK, and it is not currently supported on the Python SDK. The Python SDK reconnects as-needed.</a:t>
            </a:r>
          </a:p>
          <a:p>
            <a:pPr algn="l">
              <a:buFont typeface="Arial" panose="020B0604020202020204" pitchFamily="34" charset="0"/>
              <a:buChar char="•"/>
            </a:pPr>
            <a:r>
              <a:rPr lang="en-US" b="1" i="0" dirty="0">
                <a:solidFill>
                  <a:srgbClr val="E3E3E3"/>
                </a:solidFill>
                <a:effectLst/>
                <a:latin typeface="Segoe UI" panose="020B0502040204020203" pitchFamily="34" charset="0"/>
              </a:rPr>
              <a:t>No retry</a:t>
            </a:r>
            <a:r>
              <a:rPr lang="en-US" b="0" i="0" dirty="0">
                <a:solidFill>
                  <a:srgbClr val="E3E3E3"/>
                </a:solidFill>
                <a:effectLst/>
                <a:latin typeface="Segoe UI" panose="020B0502040204020203" pitchFamily="34" charset="0"/>
              </a:rPr>
              <a:t>: You can set retry policy to "no retry," which disables the retry logic. The SDK tries to connect once and send a message once, assuming the connection is established. This policy is typically used in scenarios with bandwidth or cost concerns. If you choose this option, messages that fail to send are lost and can't be recovered.</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567380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https://docs.microsoft.com/en-us/azure/iot-hub/iot-hub-troubleshoot-connectivity</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Don’t deep dive on these – refer them to the courseware.  It’s just meant to set a high-level mindset on what kinds of issues a developer might be called in to help troubleshoot.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4278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Monitor - Alerts and Log Analytics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Azure IoT Hub service uses Azure Monitor to provide support for Alerts and Log Analytics.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Monitor maximizes the availability and performance of your applications and services by delivering a comprehensive solution for collecting, analyzing, and acting on telemetry from your cloud and on-premises environments. It helps you understand how your applications are performing and proactively identifies issues affecting them and the resources they depend 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IoT Hub Metrics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Metrics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metrics provide you with access to data that describes the state of the Azure IoT resources in your Azure subscription. IoT Hub metrics enable you to assess the overall health of the IoT Hub service and the devices connected to it. User-facing statistics are important because they help you see what is going on with your IoT hub and help root-cause issues without needing to contact Azure support.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Metrics are enabled by default.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Metrics and How to Use Them</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provides metrics that give you an overview of the health of your hub and the total number of connected devices, as well as metrics that give you specific details related to key operations. You can combine information from multiple metrics to paint a bigger picture of the state of the IoT hub.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95523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Connection State and Lifecycle Notifications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 heartbeat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IoT Hub identity registry contains a field called </a:t>
            </a:r>
            <a:r>
              <a:rPr lang="en-US" sz="882" kern="1200" dirty="0" err="1">
                <a:solidFill>
                  <a:schemeClr val="tx1"/>
                </a:solidFill>
                <a:effectLst/>
                <a:latin typeface="Segoe UI Light" pitchFamily="34" charset="0"/>
                <a:ea typeface="+mn-ea"/>
                <a:cs typeface="+mn-cs"/>
              </a:rPr>
              <a:t>connectionState</a:t>
            </a:r>
            <a:r>
              <a:rPr lang="en-US" sz="882" kern="1200" dirty="0">
                <a:solidFill>
                  <a:schemeClr val="tx1"/>
                </a:solidFill>
                <a:effectLst/>
                <a:latin typeface="Segoe UI Light" pitchFamily="34" charset="0"/>
                <a:ea typeface="+mn-ea"/>
                <a:cs typeface="+mn-cs"/>
              </a:rPr>
              <a:t>. Only use the </a:t>
            </a:r>
            <a:r>
              <a:rPr lang="en-US" sz="882" kern="1200" dirty="0" err="1">
                <a:solidFill>
                  <a:schemeClr val="tx1"/>
                </a:solidFill>
                <a:effectLst/>
                <a:latin typeface="Segoe UI Light" pitchFamily="34" charset="0"/>
                <a:ea typeface="+mn-ea"/>
                <a:cs typeface="+mn-cs"/>
              </a:rPr>
              <a:t>connectionState</a:t>
            </a:r>
            <a:r>
              <a:rPr lang="en-US" sz="882" kern="1200" dirty="0">
                <a:solidFill>
                  <a:schemeClr val="tx1"/>
                </a:solidFill>
                <a:effectLst/>
                <a:latin typeface="Segoe UI Light" pitchFamily="34" charset="0"/>
                <a:ea typeface="+mn-ea"/>
                <a:cs typeface="+mn-cs"/>
              </a:rPr>
              <a:t> field during development and debugging. IoT solutions should not query the field at run time. For example, do not query the </a:t>
            </a:r>
            <a:r>
              <a:rPr lang="en-US" sz="882" kern="1200" dirty="0" err="1">
                <a:solidFill>
                  <a:schemeClr val="tx1"/>
                </a:solidFill>
                <a:effectLst/>
                <a:latin typeface="Segoe UI Light" pitchFamily="34" charset="0"/>
                <a:ea typeface="+mn-ea"/>
                <a:cs typeface="+mn-cs"/>
              </a:rPr>
              <a:t>connectionState</a:t>
            </a:r>
            <a:r>
              <a:rPr lang="en-US" sz="882" kern="1200" dirty="0">
                <a:solidFill>
                  <a:schemeClr val="tx1"/>
                </a:solidFill>
                <a:effectLst/>
                <a:latin typeface="Segoe UI Light" pitchFamily="34" charset="0"/>
                <a:ea typeface="+mn-ea"/>
                <a:cs typeface="+mn-cs"/>
              </a:rPr>
              <a:t> field to check if a device is connected before you send a cloud-to-device message or an SMS. We recommend subscribing to the device disconnected event on Event Grid to get alerts and monitor the device connection state.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 IoT solution needs to know if a device is connected, you can implement the “heartbeat pattern”. In the heartbeat pattern, the device sends device-to-cloud messages at least once every fixed amount of time (for example, at least once every hour). Therefore, even if a device does not have any data to send, it still sends an empty device-to-cloud message (usually with a property that identifies it as a heartbeat). On the service side, the solution maintains a map with the last heartbeat received for each device. If the solution does not receive a heartbeat message within the expected time from the device, it assumes that there is a problem with the device.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more complex implementation could include the information from Azure Monitor and Azure Resource Health to identify devices that are trying to connect or communicate but failing. When you implement the heartbeat pattern, make sure to check IoT Hub Quotas and Throttles.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If an IoT solution uses the connection state solely to determine whether to send cloud-to-device messages, and messages are not broadcast to large sets of devices, consider using the simpler short expiry time pattern. This pattern achieves the same result as maintaining a device connection state registry using the heartbeat pattern, while being more efficient. If you request message acknowledgements, IoT Hub can notify you about which devices are able to receive messages and which are not.</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37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Quotas and Throttling</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Each IoT hub is provisioned with a certain number of units in a specific tier. The tier and number of units determine the maximum daily quota of messages that you can send. The message size used to calculate the daily quota is 0.5 KB for a free tier hub and 4KB for all other tiers.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tier also determines the throttling limits that IoT Hub enforces on all operations.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Traffic shaping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 accommodate burst traffic, IoT Hub accepts requests above the throttle for a limited time. The first few of these requests are processed immediately. However, if the number of requests continues violate the throttle, IoT Hub starts placing the requests in a queue and processed at the limit rate. This effect is called traffic shaping. Furthermore, the size of this queue is limited. If the throttle violation continues, eventually the queue fills up, and IoT Hub starts rejecting requests with `429 </a:t>
            </a:r>
            <a:r>
              <a:rPr lang="en-US" sz="882" kern="1200" dirty="0" err="1">
                <a:solidFill>
                  <a:schemeClr val="tx1"/>
                </a:solidFill>
                <a:effectLst/>
                <a:latin typeface="Segoe UI Light" pitchFamily="34" charset="0"/>
                <a:ea typeface="+mn-ea"/>
                <a:cs typeface="+mn-cs"/>
              </a:rPr>
              <a:t>ThrottlingException</a:t>
            </a:r>
            <a:r>
              <a:rPr lang="en-US" sz="882" kern="1200" dirty="0">
                <a:solidFill>
                  <a:schemeClr val="tx1"/>
                </a:solidFill>
                <a:effectLst/>
                <a:latin typeface="Segoe UI Light" pitchFamily="34" charset="0"/>
                <a:ea typeface="+mn-ea"/>
                <a:cs typeface="+mn-cs"/>
              </a:rPr>
              <a: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example, you use a simulated device to send 200 device-to-cloud messages per second to your S1 IoT Hub (which has a limit of 100/sec D2C sends). For the first minute or two, the messages are processed immediately. However, since the device continues to send more messages than the throttle limit, IoT Hub begins to only process 100 messages per second and puts the rest in a queue. You start noticing increased latency. Eventually, you start getting `429 </a:t>
            </a:r>
            <a:r>
              <a:rPr lang="en-US" sz="882" kern="1200" dirty="0" err="1">
                <a:solidFill>
                  <a:schemeClr val="tx1"/>
                </a:solidFill>
                <a:effectLst/>
                <a:latin typeface="Segoe UI Light" pitchFamily="34" charset="0"/>
                <a:ea typeface="+mn-ea"/>
                <a:cs typeface="+mn-cs"/>
              </a:rPr>
              <a:t>ThrottlingException</a:t>
            </a:r>
            <a:r>
              <a:rPr lang="en-US" sz="882" kern="1200" dirty="0">
                <a:solidFill>
                  <a:schemeClr val="tx1"/>
                </a:solidFill>
                <a:effectLst/>
                <a:latin typeface="Segoe UI Light" pitchFamily="34" charset="0"/>
                <a:ea typeface="+mn-ea"/>
                <a:cs typeface="+mn-cs"/>
              </a:rPr>
              <a:t>` as the queue fills up, and the "number of throttle errors" in IoT Hub's metrics starts increasing.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 connections throttle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device connections throttle governs the rate at which new device connections can be established with an IoT hub. The device connections throttle does not govern the maximum number of simultaneously connected devices. The device connections rate throttle depends on the number of units that are provisioned for the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example, if you buy a single S1 unit, you get a throttle of 100 connections per second. Therefore, to connect 100,000 devices, it takes at least 1,000 seconds (approximately 16 minutes). However, you can have as many simultaneously connected devices as you have devices registered in your identity registry.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702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design of Azure Monitor.  This is a good time to describe the differences between </a:t>
            </a:r>
            <a:r>
              <a:rPr lang="en-US" b="1" dirty="0"/>
              <a:t>metrics</a:t>
            </a:r>
            <a:r>
              <a:rPr lang="en-US" b="0" dirty="0"/>
              <a:t> and </a:t>
            </a:r>
            <a:r>
              <a:rPr lang="en-US" b="1" dirty="0"/>
              <a:t>logs</a:t>
            </a:r>
            <a:r>
              <a:rPr lang="en-US" b="0" dirty="0"/>
              <a:t>.  We deep-dive on those concepts in later slides.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338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something readily demoed – for example, you can have a VM with an activity log alert on start that calls you on your cell phone, and answer the call on speaker.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5848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said that Azure Monitor collects metrics and logs.  Let’s talk about the metrics first…”</a:t>
            </a:r>
          </a:p>
          <a:p>
            <a:endParaRPr lang="en-US"/>
          </a:p>
          <a:p>
            <a:r>
              <a:rPr lang="en-US"/>
              <a:t>The purpose of this slide is to show where the student can quickly access metrics in the IoT Hub interface.  You absolutely should consider demoing this.  The </a:t>
            </a:r>
            <a:r>
              <a:rPr lang="en-US" err="1"/>
              <a:t>SkillPipe</a:t>
            </a:r>
            <a:r>
              <a:rPr lang="en-US"/>
              <a:t> goes into more detail, but you don’t want to do that in the presentation.  </a:t>
            </a:r>
          </a:p>
          <a:p>
            <a:endParaRPr lang="en-US"/>
          </a:p>
          <a:p>
            <a:r>
              <a:rPr lang="en-US"/>
              <a:t>The lab uses the following metrics, FYI:</a:t>
            </a:r>
          </a:p>
          <a:p>
            <a:pPr marL="171450" indent="-171450">
              <a:buFont typeface="Arial" panose="020B0604020202020204" pitchFamily="34" charset="0"/>
              <a:buChar char="•"/>
            </a:pPr>
            <a:r>
              <a:rPr lang="en-US"/>
              <a:t>Telemetry messages sent</a:t>
            </a:r>
          </a:p>
          <a:p>
            <a:pPr marL="171450" indent="-171450">
              <a:buFont typeface="Arial" panose="020B0604020202020204" pitchFamily="34" charset="0"/>
              <a:buChar char="•"/>
            </a:pPr>
            <a:r>
              <a:rPr lang="en-US"/>
              <a:t>Connected devices (preview)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1574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we have looked at the metrics side, let’s look at the logs side. Like everything in Azure, IoT Hub sends logs to Azure Monitor, where you can collect them and send them along.”</a:t>
            </a:r>
          </a:p>
          <a:p>
            <a:endParaRPr lang="en-US"/>
          </a:p>
          <a:p>
            <a:r>
              <a:rPr lang="en-US"/>
              <a:t>Don’t spend a lot of time on this slide – the next slides are a pseudo-build slide that goes into detail.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6921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what are some samples of logs that are sent in?”</a:t>
            </a:r>
          </a:p>
          <a:p>
            <a:endParaRPr lang="en-US"/>
          </a:p>
          <a:p>
            <a:r>
              <a:rPr lang="en-US"/>
              <a:t>The </a:t>
            </a:r>
            <a:r>
              <a:rPr lang="en-US" err="1"/>
              <a:t>SkillPipe</a:t>
            </a:r>
            <a:r>
              <a:rPr lang="en-US"/>
              <a:t> again has details here so you can point them at that.  The lab does enable diagnostics logging so the students will see that in person there.</a:t>
            </a:r>
          </a:p>
          <a:p>
            <a:endParaRPr lang="en-US"/>
          </a:p>
          <a:p>
            <a:r>
              <a:rPr lang="en-US"/>
              <a:t>This is when you should talk about where logs can be sent to for long-term storage or for analysis – the </a:t>
            </a:r>
            <a:r>
              <a:rPr lang="en-US" err="1"/>
              <a:t>SkillPipe</a:t>
            </a:r>
            <a:r>
              <a:rPr lang="en-US"/>
              <a:t> lists:</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Archive to a storage account</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Stream to an event hub</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Send to Log Analytics</a:t>
            </a:r>
          </a:p>
          <a:p>
            <a:pPr marL="0" indent="0">
              <a:buFont typeface="Arial" panose="020B0604020202020204" pitchFamily="34" charset="0"/>
              <a:buNone/>
            </a:pPr>
            <a:r>
              <a:rPr lang="en-US" sz="882" b="0" kern="1200">
                <a:solidFill>
                  <a:schemeClr val="tx1"/>
                </a:solidFill>
                <a:effectLst/>
                <a:latin typeface="Segoe UI Light" pitchFamily="34" charset="0"/>
                <a:ea typeface="+mn-ea"/>
                <a:cs typeface="+mn-cs"/>
              </a:rPr>
              <a:t>You should mention these but not necessarily in that exact order, because the flow to the next slide might be better if event hubs are named last.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11:01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507949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AZ-220T01</a:t>
            </a:r>
            <a:br>
              <a:rPr lang="en-US"/>
            </a:br>
            <a:r>
              <a:rPr lang="en-US"/>
              <a:t>Module 09: </a:t>
            </a:r>
            <a:br>
              <a:rPr lang="en-US"/>
            </a:br>
            <a:r>
              <a:rPr lang="en-US"/>
              <a:t>Solution Testing, Diagnostics, and Logging</a:t>
            </a:r>
          </a:p>
        </p:txBody>
      </p:sp>
      <p:sp>
        <p:nvSpPr>
          <p:cNvPr id="3" name="Text Placeholder 2">
            <a:extLst>
              <a:ext uri="{FF2B5EF4-FFF2-40B4-BE49-F238E27FC236}">
                <a16:creationId xmlns:a16="http://schemas.microsoft.com/office/drawing/2014/main" id="{E590EAA1-6BC6-4064-B51A-2BE3B65775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a:t>
            </a:r>
          </a:p>
        </p:txBody>
      </p:sp>
      <p:sp>
        <p:nvSpPr>
          <p:cNvPr id="4" name="Text Placeholder 5">
            <a:extLst>
              <a:ext uri="{FF2B5EF4-FFF2-40B4-BE49-F238E27FC236}">
                <a16:creationId xmlns:a16="http://schemas.microsoft.com/office/drawing/2014/main" id="{F8D6D0DB-8CE4-4FB8-9F72-19AFE6557819}"/>
              </a:ext>
            </a:extLst>
          </p:cNvPr>
          <p:cNvSpPr>
            <a:spLocks noGrp="1"/>
          </p:cNvSpPr>
          <p:nvPr>
            <p:ph type="body" sz="quarter" idx="10"/>
          </p:nvPr>
        </p:nvSpPr>
        <p:spPr>
          <a:xfrm>
            <a:off x="586390" y="1434370"/>
            <a:ext cx="11018520" cy="1686616"/>
          </a:xfrm>
        </p:spPr>
        <p:txBody>
          <a:bodyPr/>
          <a:lstStyle/>
          <a:p>
            <a:pPr marL="457200" indent="-457200">
              <a:buFont typeface="Arial" panose="020B0604020202020204" pitchFamily="34" charset="0"/>
              <a:buChar char="•"/>
            </a:pPr>
            <a:r>
              <a:rPr lang="en-US"/>
              <a:t>Use Azure Monitor</a:t>
            </a:r>
          </a:p>
          <a:p>
            <a:pPr marL="685800" lvl="1" indent="-457200">
              <a:buFont typeface="Arial" panose="020B0604020202020204" pitchFamily="34" charset="0"/>
              <a:buChar char="•"/>
            </a:pPr>
            <a:r>
              <a:rPr lang="en-US">
                <a:solidFill>
                  <a:schemeClr val="tx1"/>
                </a:solidFill>
              </a:rPr>
              <a:t>Understand the logs</a:t>
            </a:r>
          </a:p>
          <a:p>
            <a:pPr marL="685800" lvl="1" indent="-457200">
              <a:buFont typeface="Arial" panose="020B0604020202020204" pitchFamily="34" charset="0"/>
              <a:buChar char="•"/>
            </a:pPr>
            <a:r>
              <a:rPr lang="en-US" b="1">
                <a:solidFill>
                  <a:schemeClr val="accent2">
                    <a:lumMod val="75000"/>
                    <a:lumOff val="25000"/>
                  </a:schemeClr>
                </a:solidFill>
              </a:rPr>
              <a:t>Read logs from Azure Event Hubs</a:t>
            </a:r>
          </a:p>
          <a:p>
            <a:pPr marL="457200" indent="-457200">
              <a:buFont typeface="Arial" panose="020B0604020202020204" pitchFamily="34" charset="0"/>
              <a:buChar char="•"/>
            </a:pPr>
            <a:r>
              <a:rPr lang="en-US"/>
              <a:t>Use Azure Resource Health</a:t>
            </a:r>
          </a:p>
        </p:txBody>
      </p:sp>
    </p:spTree>
    <p:extLst>
      <p:ext uri="{BB962C8B-B14F-4D97-AF65-F5344CB8AC3E}">
        <p14:creationId xmlns:p14="http://schemas.microsoft.com/office/powerpoint/2010/main" val="58299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a:t>
            </a:r>
          </a:p>
        </p:txBody>
      </p:sp>
      <p:sp>
        <p:nvSpPr>
          <p:cNvPr id="4" name="Text Placeholder 5">
            <a:extLst>
              <a:ext uri="{FF2B5EF4-FFF2-40B4-BE49-F238E27FC236}">
                <a16:creationId xmlns:a16="http://schemas.microsoft.com/office/drawing/2014/main" id="{F8D6D0DB-8CE4-4FB8-9F72-19AFE6557819}"/>
              </a:ext>
            </a:extLst>
          </p:cNvPr>
          <p:cNvSpPr>
            <a:spLocks noGrp="1"/>
          </p:cNvSpPr>
          <p:nvPr>
            <p:ph type="body" sz="quarter" idx="10"/>
          </p:nvPr>
        </p:nvSpPr>
        <p:spPr>
          <a:xfrm>
            <a:off x="586390" y="1434370"/>
            <a:ext cx="11018520" cy="1686616"/>
          </a:xfrm>
        </p:spPr>
        <p:txBody>
          <a:bodyPr/>
          <a:lstStyle/>
          <a:p>
            <a:pPr marL="457200" indent="-457200">
              <a:buFont typeface="Arial" panose="020B0604020202020204" pitchFamily="34" charset="0"/>
              <a:buChar char="•"/>
            </a:pPr>
            <a:r>
              <a:rPr lang="en-US"/>
              <a:t>Use Azure Monitor</a:t>
            </a:r>
          </a:p>
          <a:p>
            <a:pPr marL="685800" lvl="1" indent="-457200">
              <a:buFont typeface="Arial" panose="020B0604020202020204" pitchFamily="34" charset="0"/>
              <a:buChar char="•"/>
            </a:pPr>
            <a:r>
              <a:rPr lang="en-US">
                <a:solidFill>
                  <a:schemeClr val="tx1"/>
                </a:solidFill>
              </a:rPr>
              <a:t>Understand the logs</a:t>
            </a:r>
          </a:p>
          <a:p>
            <a:pPr marL="685800" lvl="1" indent="-457200">
              <a:buFont typeface="Arial" panose="020B0604020202020204" pitchFamily="34" charset="0"/>
              <a:buChar char="•"/>
            </a:pPr>
            <a:r>
              <a:rPr lang="en-US">
                <a:solidFill>
                  <a:schemeClr val="tx1"/>
                </a:solidFill>
              </a:rPr>
              <a:t>Read logs from Azure Event Hubs</a:t>
            </a:r>
          </a:p>
          <a:p>
            <a:pPr marL="457200" indent="-457200">
              <a:buFont typeface="Arial" panose="020B0604020202020204" pitchFamily="34" charset="0"/>
              <a:buChar char="•"/>
            </a:pPr>
            <a:r>
              <a:rPr lang="en-US" b="1">
                <a:solidFill>
                  <a:schemeClr val="accent2">
                    <a:lumMod val="75000"/>
                    <a:lumOff val="25000"/>
                  </a:schemeClr>
                </a:solidFill>
              </a:rPr>
              <a:t>Use Azure Resource Health</a:t>
            </a:r>
          </a:p>
        </p:txBody>
      </p:sp>
    </p:spTree>
    <p:extLst>
      <p:ext uri="{BB962C8B-B14F-4D97-AF65-F5344CB8AC3E}">
        <p14:creationId xmlns:p14="http://schemas.microsoft.com/office/powerpoint/2010/main" val="262805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Device Connection State and Lifecycle Notifications</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2856167"/>
          </a:xfrm>
        </p:spPr>
        <p:txBody>
          <a:bodyPr/>
          <a:lstStyle/>
          <a:p>
            <a:pPr marL="457200" indent="-457200">
              <a:buFont typeface="Arial" panose="020B0604020202020204" pitchFamily="34" charset="0"/>
              <a:buChar char="•"/>
            </a:pPr>
            <a:r>
              <a:rPr lang="en-US" i="1" dirty="0"/>
              <a:t>Heartbeat pattern</a:t>
            </a:r>
            <a:r>
              <a:rPr lang="en-US" dirty="0"/>
              <a:t> – regularly timed device-to-cloud messages validating working connectivity</a:t>
            </a:r>
          </a:p>
          <a:p>
            <a:pPr marL="457200" indent="-457200">
              <a:buFont typeface="Arial" panose="020B0604020202020204" pitchFamily="34" charset="0"/>
              <a:buChar char="•"/>
            </a:pPr>
            <a:r>
              <a:rPr lang="en-US" dirty="0"/>
              <a:t>Device and Module Lifecycle Notifications – used for information on device and module identity creation and deletion</a:t>
            </a:r>
          </a:p>
          <a:p>
            <a:pPr marL="685800" lvl="1" indent="-457200">
              <a:buFont typeface="Arial" panose="020B0604020202020204" pitchFamily="34" charset="0"/>
              <a:buChar char="•"/>
            </a:pPr>
            <a:r>
              <a:rPr lang="en-US" dirty="0"/>
              <a:t>Not seen by default</a:t>
            </a:r>
          </a:p>
          <a:p>
            <a:pPr marL="685800" lvl="1" indent="-457200">
              <a:buFont typeface="Arial" panose="020B0604020202020204" pitchFamily="34" charset="0"/>
              <a:buChar char="•"/>
            </a:pPr>
            <a:r>
              <a:rPr lang="en-US" dirty="0"/>
              <a:t>To see them, create a route and to set the Data Source equal to </a:t>
            </a:r>
            <a:r>
              <a:rPr lang="en-US" dirty="0" err="1">
                <a:latin typeface="Consolas" panose="020B0609020204030204" pitchFamily="49" charset="0"/>
              </a:rPr>
              <a:t>DeviceLifecycleEvents</a:t>
            </a:r>
            <a:r>
              <a:rPr lang="en-US" dirty="0"/>
              <a:t> or </a:t>
            </a:r>
            <a:r>
              <a:rPr lang="en-US" dirty="0" err="1">
                <a:latin typeface="Consolas" panose="020B0609020204030204" pitchFamily="49" charset="0"/>
              </a:rPr>
              <a:t>ModuleLifecycleEvents</a:t>
            </a:r>
            <a:endParaRPr lang="en-US" dirty="0"/>
          </a:p>
        </p:txBody>
      </p:sp>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Quotas and Throttling</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4518160"/>
          </a:xfrm>
        </p:spPr>
        <p:txBody>
          <a:bodyPr/>
          <a:lstStyle/>
          <a:p>
            <a:pPr marL="457200" indent="-457200">
              <a:buFont typeface="Arial" panose="020B0604020202020204" pitchFamily="34" charset="0"/>
              <a:buChar char="•"/>
            </a:pPr>
            <a:r>
              <a:rPr lang="en-US"/>
              <a:t>Operation throttles</a:t>
            </a:r>
          </a:p>
          <a:p>
            <a:pPr marL="685800" lvl="1" indent="-457200">
              <a:buFont typeface="Arial" panose="020B0604020202020204" pitchFamily="34" charset="0"/>
              <a:buChar char="•"/>
            </a:pPr>
            <a:r>
              <a:rPr lang="en-US"/>
              <a:t>Throttling limits</a:t>
            </a:r>
          </a:p>
          <a:p>
            <a:pPr marL="885825" lvl="2" indent="-457200">
              <a:buFont typeface="Arial" panose="020B0604020202020204" pitchFamily="34" charset="0"/>
              <a:buChar char="•"/>
            </a:pPr>
            <a:r>
              <a:rPr lang="en-US"/>
              <a:t>Throttling is the same for all tiers</a:t>
            </a:r>
          </a:p>
          <a:p>
            <a:pPr marL="885825" lvl="2" indent="-457200">
              <a:buFont typeface="Arial" panose="020B0604020202020204" pitchFamily="34" charset="0"/>
              <a:buChar char="•"/>
            </a:pPr>
            <a:r>
              <a:rPr lang="en-US"/>
              <a:t>Limits are based on the edition within the tier and the number of units</a:t>
            </a:r>
          </a:p>
          <a:p>
            <a:pPr marL="685800" lvl="1" indent="-457200">
              <a:buFont typeface="Arial" panose="020B0604020202020204" pitchFamily="34" charset="0"/>
              <a:buChar char="•"/>
            </a:pPr>
            <a:r>
              <a:rPr lang="en-US"/>
              <a:t>Traffic shaping</a:t>
            </a:r>
          </a:p>
          <a:p>
            <a:pPr marL="885825" lvl="2" indent="-457200">
              <a:buFont typeface="Arial" panose="020B0604020202020204" pitchFamily="34" charset="0"/>
              <a:buChar char="•"/>
            </a:pPr>
            <a:r>
              <a:rPr lang="en-US"/>
              <a:t>You can exceed the throttling limit for a short time</a:t>
            </a:r>
          </a:p>
          <a:p>
            <a:pPr marL="885825" lvl="2" indent="-457200">
              <a:buFont typeface="Arial" panose="020B0604020202020204" pitchFamily="34" charset="0"/>
              <a:buChar char="•"/>
            </a:pPr>
            <a:r>
              <a:rPr lang="en-US"/>
              <a:t>After that, requests will be queued</a:t>
            </a:r>
          </a:p>
          <a:p>
            <a:pPr marL="885825" lvl="2" indent="-457200">
              <a:buFont typeface="Arial" panose="020B0604020202020204" pitchFamily="34" charset="0"/>
              <a:buChar char="•"/>
            </a:pPr>
            <a:r>
              <a:rPr lang="en-US"/>
              <a:t>If too many requests are queued, messages start failing with a 429 error</a:t>
            </a:r>
          </a:p>
          <a:p>
            <a:pPr marL="685800" lvl="1" indent="-457200">
              <a:buFont typeface="Arial" panose="020B0604020202020204" pitchFamily="34" charset="0"/>
              <a:buChar char="•"/>
            </a:pPr>
            <a:r>
              <a:rPr lang="en-US"/>
              <a:t>Identity registry operations throttling exists because there are import and export capabilities for bulk at-once provisioning</a:t>
            </a:r>
          </a:p>
          <a:p>
            <a:pPr marL="685800" lvl="1" indent="-457200">
              <a:buFont typeface="Arial" panose="020B0604020202020204" pitchFamily="34" charset="0"/>
              <a:buChar char="•"/>
            </a:pPr>
            <a:r>
              <a:rPr lang="en-US"/>
              <a:t>Device connections throttling is around creation of a new connection, not around number of existing connections</a:t>
            </a:r>
          </a:p>
          <a:p>
            <a:pPr marL="457200" indent="-457200">
              <a:buFont typeface="Arial" panose="020B0604020202020204" pitchFamily="34" charset="0"/>
              <a:buChar char="•"/>
            </a:pPr>
            <a:r>
              <a:rPr lang="en-US"/>
              <a:t>Other limits</a:t>
            </a:r>
          </a:p>
        </p:txBody>
      </p:sp>
    </p:spTree>
    <p:extLst>
      <p:ext uri="{BB962C8B-B14F-4D97-AF65-F5344CB8AC3E}">
        <p14:creationId xmlns:p14="http://schemas.microsoft.com/office/powerpoint/2010/main" val="22536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03: Troubleshooting</a:t>
            </a:r>
            <a:endParaRPr lang="en-US"/>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Connection and Retry Patterns</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4050340"/>
          </a:xfrm>
        </p:spPr>
        <p:txBody>
          <a:bodyPr/>
          <a:lstStyle/>
          <a:p>
            <a:pPr marL="0" indent="0">
              <a:buNone/>
            </a:pPr>
            <a:r>
              <a:rPr lang="en-US" dirty="0"/>
              <a:t>Error patterns – the device SDKs process three categories of errors</a:t>
            </a:r>
          </a:p>
          <a:p>
            <a:pPr marL="514350" indent="-514350">
              <a:buFont typeface="+mj-lt"/>
              <a:buAutoNum type="arabicPeriod"/>
            </a:pPr>
            <a:r>
              <a:rPr lang="en-US" i="1" dirty="0"/>
              <a:t>Network errors</a:t>
            </a:r>
            <a:r>
              <a:rPr lang="en-US" dirty="0"/>
              <a:t> – Disconnected sockets, name resolution errors</a:t>
            </a:r>
          </a:p>
          <a:p>
            <a:pPr marL="514350" indent="-514350">
              <a:buFont typeface="+mj-lt"/>
              <a:buAutoNum type="arabicPeriod"/>
            </a:pPr>
            <a:r>
              <a:rPr lang="en-US" i="1" dirty="0"/>
              <a:t>Protocol-level errors</a:t>
            </a:r>
            <a:r>
              <a:rPr lang="en-US" dirty="0"/>
              <a:t> – Detached links, expired sessions</a:t>
            </a:r>
          </a:p>
          <a:p>
            <a:pPr marL="514350" indent="-514350">
              <a:buFont typeface="+mj-lt"/>
              <a:buAutoNum type="arabicPeriod"/>
            </a:pPr>
            <a:r>
              <a:rPr lang="en-US" i="1" dirty="0"/>
              <a:t>Application-level errors</a:t>
            </a:r>
            <a:r>
              <a:rPr lang="en-US" dirty="0"/>
              <a:t> – Invalid credentials, service throttling</a:t>
            </a:r>
          </a:p>
          <a:p>
            <a:pPr marL="0" indent="0">
              <a:buNone/>
            </a:pPr>
            <a:r>
              <a:rPr lang="en-US" dirty="0"/>
              <a:t>Retry patterns – the device SDKs have three retry policies</a:t>
            </a:r>
          </a:p>
          <a:p>
            <a:pPr marL="514350" indent="-514350">
              <a:buAutoNum type="arabicPeriod"/>
            </a:pPr>
            <a:r>
              <a:rPr lang="en-US" dirty="0"/>
              <a:t>Exponential back-off with jitter</a:t>
            </a:r>
          </a:p>
          <a:p>
            <a:pPr marL="514350" indent="-514350">
              <a:buAutoNum type="arabicPeriod"/>
            </a:pPr>
            <a:r>
              <a:rPr lang="en-US" dirty="0"/>
              <a:t>Custom retry policy (not in the C SDK)</a:t>
            </a:r>
          </a:p>
          <a:p>
            <a:pPr marL="514350" indent="-514350">
              <a:buAutoNum type="arabicPeriod"/>
            </a:pPr>
            <a:r>
              <a:rPr lang="en-US" dirty="0"/>
              <a:t>No retry</a:t>
            </a:r>
          </a:p>
        </p:txBody>
      </p:sp>
    </p:spTree>
    <p:extLst>
      <p:ext uri="{BB962C8B-B14F-4D97-AF65-F5344CB8AC3E}">
        <p14:creationId xmlns:p14="http://schemas.microsoft.com/office/powerpoint/2010/main" val="11777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Troubleshooting Guide for D2C Communication Issues</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a:t>Cannot connect to your Azure IoT hub</a:t>
            </a:r>
          </a:p>
          <a:p>
            <a:pPr marL="457200" indent="-457200">
              <a:buFont typeface="Arial" panose="020B0604020202020204" pitchFamily="34" charset="0"/>
              <a:buChar char="•"/>
            </a:pPr>
            <a:r>
              <a:rPr lang="en-US"/>
              <a:t>Not detecting disconnections</a:t>
            </a:r>
          </a:p>
          <a:p>
            <a:pPr marL="457200" indent="-457200">
              <a:buFont typeface="Arial" panose="020B0604020202020204" pitchFamily="34" charset="0"/>
              <a:buChar char="•"/>
            </a:pPr>
            <a:r>
              <a:rPr lang="en-US"/>
              <a:t>Failing to send some messages</a:t>
            </a:r>
          </a:p>
        </p:txBody>
      </p:sp>
    </p:spTree>
    <p:extLst>
      <p:ext uri="{BB962C8B-B14F-4D97-AF65-F5344CB8AC3E}">
        <p14:creationId xmlns:p14="http://schemas.microsoft.com/office/powerpoint/2010/main" val="345330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a:latin typeface="Segoe UI Semibold (Headings)"/>
              </a:rPr>
              <a:t>Lesson 04: Module Labs</a:t>
            </a:r>
            <a:endParaRPr lang="en-US"/>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a:t>Module 9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430887"/>
          </a:xfrm>
        </p:spPr>
        <p:txBody>
          <a:bodyPr/>
          <a:lstStyle/>
          <a:p>
            <a:r>
              <a:rPr lang="it-IT" b="1" dirty="0"/>
              <a:t>Lab 17: </a:t>
            </a:r>
            <a:r>
              <a:rPr lang="en-US" b="1" dirty="0"/>
              <a:t>How to </a:t>
            </a:r>
            <a:r>
              <a:rPr lang="en-US" b="1"/>
              <a:t>Manage Your </a:t>
            </a:r>
            <a:r>
              <a:rPr lang="en-US" b="1" dirty="0"/>
              <a:t>Azure IoT Hub</a:t>
            </a:r>
            <a:endParaRPr lang="en-US" dirty="0"/>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a:latin typeface="Segoe UI Semibold (Headings)"/>
              </a:rPr>
              <a:t>Lesson 05: Module 9 review questions</a:t>
            </a:r>
            <a:endParaRPr lang="en-US"/>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01: Learning objectives</a:t>
            </a:r>
            <a:endParaRPr lang="en-US"/>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9.1</a:t>
            </a:r>
          </a:p>
        </p:txBody>
      </p:sp>
      <p:sp>
        <p:nvSpPr>
          <p:cNvPr id="6" name="Text Placeholder 5"/>
          <p:cNvSpPr>
            <a:spLocks noGrp="1"/>
          </p:cNvSpPr>
          <p:nvPr>
            <p:ph type="body" sz="quarter" idx="10"/>
          </p:nvPr>
        </p:nvSpPr>
        <p:spPr>
          <a:xfrm>
            <a:off x="586740" y="1347271"/>
            <a:ext cx="11018520" cy="3508653"/>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You think that your solution is working great and you want to keep it that way. You decide to investigate tools that can be used for monitoring and logging.</a:t>
            </a:r>
          </a:p>
          <a:p>
            <a:endParaRPr lang="en-US" sz="2000" dirty="0"/>
          </a:p>
          <a:p>
            <a:r>
              <a:rPr lang="en-US" sz="2000" dirty="0"/>
              <a:t>What does Azure Monitor do to help you manage your IoT solution? (choose one best answer)</a:t>
            </a:r>
          </a:p>
          <a:p>
            <a:endParaRPr lang="en-US" sz="2000" dirty="0"/>
          </a:p>
          <a:p>
            <a:pPr marL="457200" indent="-457200">
              <a:buFont typeface="+mj-lt"/>
              <a:buAutoNum type="alphaUcPeriod"/>
            </a:pPr>
            <a:r>
              <a:rPr lang="en-US" sz="2000" dirty="0"/>
              <a:t>It monitors your devices</a:t>
            </a:r>
          </a:p>
          <a:p>
            <a:pPr marL="457200" indent="-457200">
              <a:buFont typeface="+mj-lt"/>
              <a:buAutoNum type="alphaUcPeriod"/>
            </a:pPr>
            <a:r>
              <a:rPr lang="en-US" sz="2000" dirty="0"/>
              <a:t>It monitors your device telemetry</a:t>
            </a:r>
          </a:p>
          <a:p>
            <a:pPr marL="457200" indent="-457200">
              <a:buFont typeface="+mj-lt"/>
              <a:buAutoNum type="alphaUcPeriod"/>
            </a:pPr>
            <a:r>
              <a:rPr lang="en-US" sz="2000" dirty="0"/>
              <a:t>It monitors your IoT Hub</a:t>
            </a:r>
          </a:p>
          <a:p>
            <a:pPr marL="457200" indent="-457200">
              <a:buFont typeface="+mj-lt"/>
              <a:buAutoNum type="alphaUcPeriod"/>
            </a:pPr>
            <a:r>
              <a:rPr lang="en-US" sz="2000" dirty="0"/>
              <a:t>It monitors your Edge modules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9.2</a:t>
            </a:r>
          </a:p>
        </p:txBody>
      </p:sp>
      <p:sp>
        <p:nvSpPr>
          <p:cNvPr id="6" name="Text Placeholder 5"/>
          <p:cNvSpPr>
            <a:spLocks noGrp="1"/>
          </p:cNvSpPr>
          <p:nvPr>
            <p:ph type="body" sz="quarter" idx="10"/>
          </p:nvPr>
        </p:nvSpPr>
        <p:spPr>
          <a:xfrm>
            <a:off x="586740" y="1347271"/>
            <a:ext cx="11018520" cy="3447098"/>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You think that your solution is working great and you want to keep it that way. You are looking into tools that can be used for monitoring and logging.</a:t>
            </a:r>
          </a:p>
          <a:p>
            <a:r>
              <a:rPr lang="en-US" sz="2000" dirty="0"/>
              <a:t>Which of the following statements about IoT Hub Metrics are correct? (choose all correct answers)</a:t>
            </a:r>
          </a:p>
          <a:p>
            <a:endParaRPr lang="en-US" sz="2000" dirty="0"/>
          </a:p>
          <a:p>
            <a:pPr marL="457200" indent="-457200">
              <a:buFont typeface="+mj-lt"/>
              <a:buAutoNum type="alphaUcPeriod"/>
            </a:pPr>
            <a:r>
              <a:rPr lang="en-US" sz="2000" dirty="0"/>
              <a:t>IoT Hub metrics enable you to assess the overall health of the IoT Hub service</a:t>
            </a:r>
          </a:p>
          <a:p>
            <a:pPr marL="457200" indent="-457200">
              <a:buFont typeface="+mj-lt"/>
              <a:buAutoNum type="alphaUcPeriod"/>
            </a:pPr>
            <a:r>
              <a:rPr lang="en-US" sz="2000" dirty="0"/>
              <a:t>IoT Hub metrics enable you to assess the overall health of the devices connected to your IoT Hub.</a:t>
            </a:r>
          </a:p>
          <a:p>
            <a:pPr marL="457200" indent="-457200">
              <a:buFont typeface="+mj-lt"/>
              <a:buAutoNum type="alphaUcPeriod"/>
            </a:pPr>
            <a:r>
              <a:rPr lang="en-US" sz="2000" dirty="0"/>
              <a:t>Metrics are enabled by default</a:t>
            </a:r>
          </a:p>
          <a:p>
            <a:pPr marL="457200" indent="-457200">
              <a:buFont typeface="+mj-lt"/>
              <a:buAutoNum type="alphaUcPeriod"/>
            </a:pPr>
            <a:r>
              <a:rPr lang="en-US" sz="2000" dirty="0"/>
              <a:t>Metrics are disabled by default</a:t>
            </a:r>
          </a:p>
        </p:txBody>
      </p:sp>
    </p:spTree>
    <p:extLst>
      <p:ext uri="{BB962C8B-B14F-4D97-AF65-F5344CB8AC3E}">
        <p14:creationId xmlns:p14="http://schemas.microsoft.com/office/powerpoint/2010/main" val="26222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9.3</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You think that your solution is working great and you want to keep it that way. You have begun implementing monitoring and logging tools. You want to track the total number of connected devices and the percentage of deployed devices that are connected at any given time.</a:t>
            </a:r>
          </a:p>
          <a:p>
            <a:endParaRPr lang="en-US" sz="2000" dirty="0"/>
          </a:p>
          <a:p>
            <a:r>
              <a:rPr lang="en-US" sz="2000" dirty="0"/>
              <a:t>What is the correct way to check the connected/disconnected state of a device? (choose one best answer)</a:t>
            </a:r>
          </a:p>
          <a:p>
            <a:endParaRPr lang="en-US" sz="2000" dirty="0"/>
          </a:p>
          <a:p>
            <a:pPr marL="457200" indent="-457200">
              <a:buFont typeface="+mj-lt"/>
              <a:buAutoNum type="alphaUcPeriod"/>
            </a:pPr>
            <a:r>
              <a:rPr lang="en-US" sz="2000" dirty="0"/>
              <a:t>Query the </a:t>
            </a:r>
            <a:r>
              <a:rPr lang="en-US" sz="2000" dirty="0" err="1"/>
              <a:t>connectionState</a:t>
            </a:r>
            <a:r>
              <a:rPr lang="en-US" sz="2000" dirty="0"/>
              <a:t> field of the IoT Hub identity registry</a:t>
            </a:r>
          </a:p>
          <a:p>
            <a:pPr marL="457200" indent="-457200">
              <a:buFont typeface="+mj-lt"/>
              <a:buAutoNum type="alphaUcPeriod"/>
            </a:pPr>
            <a:r>
              <a:rPr lang="en-US" sz="2000" dirty="0"/>
              <a:t>Maintain a record of the last message received from each device</a:t>
            </a:r>
          </a:p>
          <a:p>
            <a:pPr marL="457200" indent="-457200">
              <a:buFont typeface="+mj-lt"/>
              <a:buAutoNum type="alphaUcPeriod"/>
            </a:pPr>
            <a:r>
              <a:rPr lang="en-US" sz="2000" dirty="0"/>
              <a:t>Configure a direct method on the device that can be used for testing connection state</a:t>
            </a:r>
          </a:p>
          <a:p>
            <a:pPr marL="457200" indent="-457200">
              <a:buFont typeface="+mj-lt"/>
              <a:buAutoNum type="alphaUcPeriod"/>
            </a:pPr>
            <a:r>
              <a:rPr lang="en-US" sz="2000" dirty="0"/>
              <a:t>Use device twin desired and reported properties that can be used for testing connection state</a:t>
            </a:r>
          </a:p>
        </p:txBody>
      </p:sp>
    </p:spTree>
    <p:extLst>
      <p:ext uri="{BB962C8B-B14F-4D97-AF65-F5344CB8AC3E}">
        <p14:creationId xmlns:p14="http://schemas.microsoft.com/office/powerpoint/2010/main" val="274896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9.4</a:t>
            </a:r>
          </a:p>
        </p:txBody>
      </p:sp>
      <p:sp>
        <p:nvSpPr>
          <p:cNvPr id="6" name="Text Placeholder 5"/>
          <p:cNvSpPr>
            <a:spLocks noGrp="1"/>
          </p:cNvSpPr>
          <p:nvPr>
            <p:ph type="body" sz="quarter" idx="10"/>
          </p:nvPr>
        </p:nvSpPr>
        <p:spPr>
          <a:xfrm>
            <a:off x="586740" y="1347271"/>
            <a:ext cx="11018520" cy="3816429"/>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You recently implemented monitoring tools and you have been tracking device connection state. You have detected some instances where it appears that devices are connected but you aren’t receiving telemetry from the device.</a:t>
            </a:r>
          </a:p>
          <a:p>
            <a:endParaRPr lang="en-US" sz="2000" dirty="0"/>
          </a:p>
          <a:p>
            <a:r>
              <a:rPr lang="en-US" sz="2000" dirty="0"/>
              <a:t>Which of the following statements about message throttling are true? (choose all correct answers)</a:t>
            </a:r>
          </a:p>
          <a:p>
            <a:endParaRPr lang="en-US" sz="2000" dirty="0"/>
          </a:p>
          <a:p>
            <a:pPr marL="457200" indent="-457200">
              <a:buFont typeface="+mj-lt"/>
              <a:buAutoNum type="alphaUcPeriod"/>
            </a:pPr>
            <a:r>
              <a:rPr lang="en-US" sz="2000" dirty="0"/>
              <a:t>IoT Hub tier and units determine the maximum daily quota of messages that you can send.</a:t>
            </a:r>
          </a:p>
          <a:p>
            <a:pPr marL="457200" indent="-457200">
              <a:buFont typeface="+mj-lt"/>
              <a:buAutoNum type="alphaUcPeriod"/>
            </a:pPr>
            <a:r>
              <a:rPr lang="en-US" sz="2000" dirty="0"/>
              <a:t>IoT Hub tier determines the throttling limits that IoT Hub enforces on all operations.</a:t>
            </a:r>
          </a:p>
          <a:p>
            <a:pPr marL="457200" indent="-457200">
              <a:buFont typeface="+mj-lt"/>
              <a:buAutoNum type="alphaUcPeriod"/>
            </a:pPr>
            <a:r>
              <a:rPr lang="en-US" sz="2000" dirty="0"/>
              <a:t>All messaging attempts in excess of throttle limits are queued and eventually received.</a:t>
            </a:r>
          </a:p>
          <a:p>
            <a:pPr marL="457200" indent="-457200">
              <a:buFont typeface="+mj-lt"/>
              <a:buAutoNum type="alphaUcPeriod"/>
            </a:pPr>
            <a:r>
              <a:rPr lang="en-US" sz="2000" dirty="0"/>
              <a:t>IoT Hub rejects incoming messages if the number of queued messages exceeds a limit.</a:t>
            </a:r>
          </a:p>
        </p:txBody>
      </p:sp>
    </p:spTree>
    <p:extLst>
      <p:ext uri="{BB962C8B-B14F-4D97-AF65-F5344CB8AC3E}">
        <p14:creationId xmlns:p14="http://schemas.microsoft.com/office/powerpoint/2010/main" val="10984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9 – Learning objectives</a:t>
            </a:r>
          </a:p>
        </p:txBody>
      </p:sp>
      <p:sp>
        <p:nvSpPr>
          <p:cNvPr id="6" name="Text Placeholder 5"/>
          <p:cNvSpPr>
            <a:spLocks noGrp="1"/>
          </p:cNvSpPr>
          <p:nvPr>
            <p:ph type="body" sz="quarter" idx="10"/>
          </p:nvPr>
        </p:nvSpPr>
        <p:spPr>
          <a:xfrm>
            <a:off x="586390" y="1434370"/>
            <a:ext cx="11018520" cy="2930033"/>
          </a:xfrm>
        </p:spPr>
        <p:txBody>
          <a:bodyPr/>
          <a:lstStyle/>
          <a:p>
            <a:pPr marL="457200" indent="-457200">
              <a:buFont typeface="Arial" panose="020B0604020202020204" pitchFamily="34" charset="0"/>
              <a:buChar char="•"/>
            </a:pPr>
            <a:r>
              <a:rPr lang="en-US"/>
              <a:t>Describe the options for monitoring and logging an Azure IoT solution</a:t>
            </a:r>
          </a:p>
          <a:p>
            <a:pPr marL="457200" indent="-457200">
              <a:buFont typeface="Arial" panose="020B0604020202020204" pitchFamily="34" charset="0"/>
              <a:buChar char="•"/>
            </a:pPr>
            <a:r>
              <a:rPr lang="en-US"/>
              <a:t>Configure Azure Monitor to support of an IoT solution</a:t>
            </a:r>
          </a:p>
          <a:p>
            <a:pPr marL="457200" indent="-457200">
              <a:buFont typeface="Arial" panose="020B0604020202020204" pitchFamily="34" charset="0"/>
              <a:buChar char="•"/>
            </a:pPr>
            <a:r>
              <a:rPr lang="en-US"/>
              <a:t>Configure IoT Hub Metrics to support of an IoT solution</a:t>
            </a:r>
          </a:p>
          <a:p>
            <a:pPr marL="457200" indent="-457200">
              <a:buFont typeface="Arial" panose="020B0604020202020204" pitchFamily="34" charset="0"/>
              <a:buChar char="•"/>
            </a:pPr>
            <a:r>
              <a:rPr lang="en-US"/>
              <a:t>Implement diagnostics logging</a:t>
            </a:r>
          </a:p>
          <a:p>
            <a:pPr marL="457200" indent="-457200">
              <a:buFont typeface="Arial" panose="020B0604020202020204" pitchFamily="34" charset="0"/>
              <a:buChar char="•"/>
            </a:pPr>
            <a:r>
              <a:rPr lang="en-US"/>
              <a:t>Troubleshoot IoT device connection and communication issues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02: Monitoring and Logging</a:t>
            </a:r>
            <a:endParaRPr lang="en-US"/>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Monitor</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1321398" y="1143000"/>
            <a:ext cx="9549203" cy="5257800"/>
          </a:xfrm>
          <a:prstGeom prst="rect">
            <a:avLst/>
          </a:prstGeom>
        </p:spPr>
      </p:pic>
    </p:spTree>
    <p:extLst>
      <p:ext uri="{BB962C8B-B14F-4D97-AF65-F5344CB8AC3E}">
        <p14:creationId xmlns:p14="http://schemas.microsoft.com/office/powerpoint/2010/main" val="1021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Monitor Alerts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983117" y="1143000"/>
            <a:ext cx="4225764" cy="5257800"/>
          </a:xfrm>
          <a:prstGeom prst="rect">
            <a:avLst/>
          </a:prstGeom>
        </p:spPr>
      </p:pic>
    </p:spTree>
    <p:extLst>
      <p:ext uri="{BB962C8B-B14F-4D97-AF65-F5344CB8AC3E}">
        <p14:creationId xmlns:p14="http://schemas.microsoft.com/office/powerpoint/2010/main" val="202258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IoT Hub Metrics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2331108" y="1143000"/>
            <a:ext cx="7529783" cy="5257800"/>
          </a:xfrm>
          <a:prstGeom prst="rect">
            <a:avLst/>
          </a:prstGeom>
        </p:spPr>
      </p:pic>
    </p:spTree>
    <p:extLst>
      <p:ext uri="{BB962C8B-B14F-4D97-AF65-F5344CB8AC3E}">
        <p14:creationId xmlns:p14="http://schemas.microsoft.com/office/powerpoint/2010/main" val="332452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a:t>
            </a:r>
          </a:p>
        </p:txBody>
      </p:sp>
      <p:sp>
        <p:nvSpPr>
          <p:cNvPr id="4" name="Text Placeholder 5">
            <a:extLst>
              <a:ext uri="{FF2B5EF4-FFF2-40B4-BE49-F238E27FC236}">
                <a16:creationId xmlns:a16="http://schemas.microsoft.com/office/drawing/2014/main" id="{F8D6D0DB-8CE4-4FB8-9F72-19AFE6557819}"/>
              </a:ext>
            </a:extLst>
          </p:cNvPr>
          <p:cNvSpPr>
            <a:spLocks noGrp="1"/>
          </p:cNvSpPr>
          <p:nvPr>
            <p:ph type="body" sz="quarter" idx="10"/>
          </p:nvPr>
        </p:nvSpPr>
        <p:spPr>
          <a:xfrm>
            <a:off x="586390" y="1434370"/>
            <a:ext cx="11018520" cy="1686616"/>
          </a:xfrm>
        </p:spPr>
        <p:txBody>
          <a:bodyPr/>
          <a:lstStyle/>
          <a:p>
            <a:pPr marL="457200" indent="-457200">
              <a:buFont typeface="Arial" panose="020B0604020202020204" pitchFamily="34" charset="0"/>
              <a:buChar char="•"/>
            </a:pPr>
            <a:r>
              <a:rPr lang="en-US"/>
              <a:t>Use Azure Monitor</a:t>
            </a:r>
          </a:p>
          <a:p>
            <a:pPr marL="685800" lvl="1" indent="-457200">
              <a:buFont typeface="Arial" panose="020B0604020202020204" pitchFamily="34" charset="0"/>
              <a:buChar char="•"/>
            </a:pPr>
            <a:r>
              <a:rPr lang="en-US"/>
              <a:t>Understand the logs</a:t>
            </a:r>
          </a:p>
          <a:p>
            <a:pPr marL="685800" lvl="1" indent="-457200">
              <a:buFont typeface="Arial" panose="020B0604020202020204" pitchFamily="34" charset="0"/>
              <a:buChar char="•"/>
            </a:pPr>
            <a:r>
              <a:rPr lang="en-US"/>
              <a:t>Read logs from Azure Event Hubs</a:t>
            </a:r>
          </a:p>
          <a:p>
            <a:pPr marL="457200" indent="-457200">
              <a:buFont typeface="Arial" panose="020B0604020202020204" pitchFamily="34" charset="0"/>
              <a:buChar char="•"/>
            </a:pPr>
            <a:r>
              <a:rPr lang="en-US"/>
              <a:t>Use Azure Resource Health</a:t>
            </a:r>
          </a:p>
        </p:txBody>
      </p:sp>
    </p:spTree>
    <p:extLst>
      <p:ext uri="{BB962C8B-B14F-4D97-AF65-F5344CB8AC3E}">
        <p14:creationId xmlns:p14="http://schemas.microsoft.com/office/powerpoint/2010/main" val="308518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a:t>
            </a:r>
          </a:p>
        </p:txBody>
      </p:sp>
      <p:sp>
        <p:nvSpPr>
          <p:cNvPr id="4" name="Text Placeholder 5">
            <a:extLst>
              <a:ext uri="{FF2B5EF4-FFF2-40B4-BE49-F238E27FC236}">
                <a16:creationId xmlns:a16="http://schemas.microsoft.com/office/drawing/2014/main" id="{F8D6D0DB-8CE4-4FB8-9F72-19AFE6557819}"/>
              </a:ext>
            </a:extLst>
          </p:cNvPr>
          <p:cNvSpPr>
            <a:spLocks noGrp="1"/>
          </p:cNvSpPr>
          <p:nvPr>
            <p:ph type="body" sz="quarter" idx="10"/>
          </p:nvPr>
        </p:nvSpPr>
        <p:spPr>
          <a:xfrm>
            <a:off x="586390" y="1434370"/>
            <a:ext cx="11018520" cy="1686616"/>
          </a:xfrm>
        </p:spPr>
        <p:txBody>
          <a:bodyPr/>
          <a:lstStyle/>
          <a:p>
            <a:pPr marL="457200" indent="-457200">
              <a:buFont typeface="Arial" panose="020B0604020202020204" pitchFamily="34" charset="0"/>
              <a:buChar char="•"/>
            </a:pPr>
            <a:r>
              <a:rPr lang="en-US"/>
              <a:t>Use Azure Monitor</a:t>
            </a:r>
          </a:p>
          <a:p>
            <a:pPr marL="685800" lvl="1" indent="-457200">
              <a:buFont typeface="Arial" panose="020B0604020202020204" pitchFamily="34" charset="0"/>
              <a:buChar char="•"/>
            </a:pPr>
            <a:r>
              <a:rPr lang="en-US" b="1">
                <a:solidFill>
                  <a:schemeClr val="accent2">
                    <a:lumMod val="75000"/>
                    <a:lumOff val="25000"/>
                  </a:schemeClr>
                </a:solidFill>
              </a:rPr>
              <a:t>Understand the logs</a:t>
            </a:r>
          </a:p>
          <a:p>
            <a:pPr marL="685800" lvl="1" indent="-457200">
              <a:buFont typeface="Arial" panose="020B0604020202020204" pitchFamily="34" charset="0"/>
              <a:buChar char="•"/>
            </a:pPr>
            <a:r>
              <a:rPr lang="en-US"/>
              <a:t>Read logs from Azure Event Hubs</a:t>
            </a:r>
          </a:p>
          <a:p>
            <a:pPr marL="457200" indent="-457200">
              <a:buFont typeface="Arial" panose="020B0604020202020204" pitchFamily="34" charset="0"/>
              <a:buChar char="•"/>
            </a:pPr>
            <a:r>
              <a:rPr lang="en-US"/>
              <a:t>Use Azure Resource Health</a:t>
            </a:r>
          </a:p>
        </p:txBody>
      </p:sp>
    </p:spTree>
    <p:extLst>
      <p:ext uri="{BB962C8B-B14F-4D97-AF65-F5344CB8AC3E}">
        <p14:creationId xmlns:p14="http://schemas.microsoft.com/office/powerpoint/2010/main" val="409961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AA6619E-867A-4470-9072-5625D66BC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222</TotalTime>
  <Words>3687</Words>
  <Application>Microsoft Office PowerPoint</Application>
  <PresentationFormat>Widescreen</PresentationFormat>
  <Paragraphs>279</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09:  Solution Testing, Diagnostics, and Logging</vt:lpstr>
      <vt:lpstr>Lesson 01: Learning objectives</vt:lpstr>
      <vt:lpstr>Module 9 – Learning objectives</vt:lpstr>
      <vt:lpstr>Lesson 02: Monitoring and Logging</vt:lpstr>
      <vt:lpstr>Azure Monitor</vt:lpstr>
      <vt:lpstr>Azure Monitor Alerts</vt:lpstr>
      <vt:lpstr>IoT Hub Metrics</vt:lpstr>
      <vt:lpstr>Diagnostics Tools</vt:lpstr>
      <vt:lpstr>Diagnostics Tools</vt:lpstr>
      <vt:lpstr>Diagnostics Tools</vt:lpstr>
      <vt:lpstr>Diagnostics Tools</vt:lpstr>
      <vt:lpstr>Device Connection State and Lifecycle Notifications</vt:lpstr>
      <vt:lpstr>Quotas and Throttling</vt:lpstr>
      <vt:lpstr>Lesson 03: Troubleshooting</vt:lpstr>
      <vt:lpstr>Connection and Retry Patterns</vt:lpstr>
      <vt:lpstr>Troubleshooting Guide for D2C Communication Issues</vt:lpstr>
      <vt:lpstr>Lesson 04: Module Labs</vt:lpstr>
      <vt:lpstr>Module 9 Labs</vt:lpstr>
      <vt:lpstr>Lesson 05: Module 9 review questions</vt:lpstr>
      <vt:lpstr>Module Review: Question 9.1</vt:lpstr>
      <vt:lpstr>Module Review: Question 9.2</vt:lpstr>
      <vt:lpstr>Module Review: Question 9.3</vt:lpstr>
      <vt:lpstr>Module Review: Question 9.4</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Chris Howd</cp:lastModifiedBy>
  <cp:revision>4</cp:revision>
  <dcterms:created xsi:type="dcterms:W3CDTF">2018-07-31T14:16:34Z</dcterms:created>
  <dcterms:modified xsi:type="dcterms:W3CDTF">2020-04-07T20:49:40Z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0x010100CB88350DC2C9724A906EBD1DB416E736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