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0BDD1A-ADAD-498A-A185-A3C3E333140D}">
  <a:tblStyle styleId="{E90BDD1A-ADAD-498A-A185-A3C3E33314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7f665092d_3_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f665092d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7f665092d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7f665092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7f665092d_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7f665092d_1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7f665092d_9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7f665092d_9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7f665092d_1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f665092d_1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7f665092d_9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f665092d_9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7f665092d_1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7f665092d_1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7f665092d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7f665092d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7f665092d_9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7f665092d_9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7f665092d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7f665092d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7f665092d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7f665092d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7f665092d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f665092d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7f665092d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f665092d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7f66509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f66509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7f665092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f665092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7f665092d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f665092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7f665092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f665092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7f66509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7f66509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7f665092d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f665092d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7f665092d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f665092d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7" name="Shape 57"/>
        <p:cNvGrpSpPr/>
        <p:nvPr/>
      </p:nvGrpSpPr>
      <p:grpSpPr>
        <a:xfrm>
          <a:off x="0" y="0"/>
          <a:ext cx="0" cy="0"/>
          <a:chOff x="0" y="0"/>
          <a:chExt cx="0" cy="0"/>
        </a:xfrm>
      </p:grpSpPr>
      <p:pic>
        <p:nvPicPr>
          <p:cNvPr descr="greyWatermark-20.png" id="58" name="Google Shape;58;p14"/>
          <p:cNvPicPr preferRelativeResize="0"/>
          <p:nvPr/>
        </p:nvPicPr>
        <p:blipFill rotWithShape="1">
          <a:blip r:embed="rId2">
            <a:alphaModFix/>
          </a:blip>
          <a:srcRect b="0" l="0" r="0" t="0"/>
          <a:stretch/>
        </p:blipFill>
        <p:spPr>
          <a:xfrm>
            <a:off x="5961819" y="2027476"/>
            <a:ext cx="3182181" cy="3116024"/>
          </a:xfrm>
          <a:prstGeom prst="rect">
            <a:avLst/>
          </a:prstGeom>
          <a:noFill/>
          <a:ln>
            <a:noFill/>
          </a:ln>
        </p:spPr>
      </p:pic>
      <p:sp>
        <p:nvSpPr>
          <p:cNvPr id="59" name="Google Shape;59;p14"/>
          <p:cNvSpPr txBox="1"/>
          <p:nvPr>
            <p:ph type="ctrTitle"/>
          </p:nvPr>
        </p:nvSpPr>
        <p:spPr>
          <a:xfrm>
            <a:off x="457200" y="1903444"/>
            <a:ext cx="6858000" cy="1143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Verdana"/>
              <a:buNone/>
              <a:defRPr b="1"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 type="subTitle"/>
          </p:nvPr>
        </p:nvSpPr>
        <p:spPr>
          <a:xfrm>
            <a:off x="457200" y="3220180"/>
            <a:ext cx="6858000" cy="742800"/>
          </a:xfrm>
          <a:prstGeom prst="rect">
            <a:avLst/>
          </a:prstGeom>
          <a:noFill/>
          <a:ln>
            <a:noFill/>
          </a:ln>
        </p:spPr>
        <p:txBody>
          <a:bodyPr anchorCtr="0" anchor="t" bIns="34275" lIns="68575" spcFirstLastPara="1" rIns="68575" wrap="square" tIns="34275">
            <a:noAutofit/>
          </a:bodyPr>
          <a:lstStyle>
            <a:lvl1pPr lvl="0" algn="l">
              <a:lnSpc>
                <a:spcPct val="95000"/>
              </a:lnSpc>
              <a:spcBef>
                <a:spcPts val="900"/>
              </a:spcBef>
              <a:spcAft>
                <a:spcPts val="0"/>
              </a:spcAft>
              <a:buSzPts val="2100"/>
              <a:buNone/>
              <a:defRPr sz="2100">
                <a:solidFill>
                  <a:schemeClr val="dk2"/>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p:txBody>
      </p:sp>
      <p:pic>
        <p:nvPicPr>
          <p:cNvPr id="61" name="Google Shape;61;p14"/>
          <p:cNvPicPr preferRelativeResize="0"/>
          <p:nvPr/>
        </p:nvPicPr>
        <p:blipFill rotWithShape="1">
          <a:blip r:embed="rId3">
            <a:alphaModFix/>
          </a:blip>
          <a:srcRect b="0" l="0" r="0" t="0"/>
          <a:stretch/>
        </p:blipFill>
        <p:spPr>
          <a:xfrm>
            <a:off x="533400" y="742951"/>
            <a:ext cx="2537578" cy="822656"/>
          </a:xfrm>
          <a:prstGeom prst="rect">
            <a:avLst/>
          </a:prstGeom>
          <a:noFill/>
          <a:ln>
            <a:noFill/>
          </a:ln>
        </p:spPr>
      </p:pic>
    </p:spTree>
  </p:cSld>
  <p:clrMapOvr>
    <a:masterClrMapping/>
  </p:clrMapOvr>
  <p:extLst>
    <p:ext uri="{DCECCB84-F9BA-43D5-87BE-67443E8EF086}">
      <p15:sldGuideLst>
        <p15:guide id="1" pos="3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rgbClr val="AB192D"/>
        </a:solidFill>
      </p:bgPr>
    </p:bg>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b="0" l="0" r="0" t="0"/>
          <a:stretch/>
        </p:blipFill>
        <p:spPr>
          <a:xfrm>
            <a:off x="533400" y="742951"/>
            <a:ext cx="2537579" cy="828985"/>
          </a:xfrm>
          <a:prstGeom prst="rect">
            <a:avLst/>
          </a:prstGeom>
          <a:noFill/>
          <a:ln>
            <a:noFill/>
          </a:ln>
        </p:spPr>
      </p:pic>
      <p:pic>
        <p:nvPicPr>
          <p:cNvPr id="64" name="Google Shape;64;p15"/>
          <p:cNvPicPr preferRelativeResize="0"/>
          <p:nvPr/>
        </p:nvPicPr>
        <p:blipFill rotWithShape="1">
          <a:blip r:embed="rId3">
            <a:alphaModFix/>
          </a:blip>
          <a:srcRect b="0" l="0" r="0" t="0"/>
          <a:stretch/>
        </p:blipFill>
        <p:spPr>
          <a:xfrm>
            <a:off x="5948387" y="2020489"/>
            <a:ext cx="3195614" cy="3129177"/>
          </a:xfrm>
          <a:prstGeom prst="rect">
            <a:avLst/>
          </a:prstGeom>
          <a:noFill/>
          <a:ln>
            <a:noFill/>
          </a:ln>
        </p:spPr>
      </p:pic>
      <p:sp>
        <p:nvSpPr>
          <p:cNvPr id="65" name="Google Shape;65;p15"/>
          <p:cNvSpPr txBox="1"/>
          <p:nvPr>
            <p:ph type="ctrTitle"/>
          </p:nvPr>
        </p:nvSpPr>
        <p:spPr>
          <a:xfrm>
            <a:off x="457200" y="1903444"/>
            <a:ext cx="6858000" cy="1143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Verdana"/>
              <a:buNone/>
              <a:defRPr b="1" sz="30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 type="subTitle"/>
          </p:nvPr>
        </p:nvSpPr>
        <p:spPr>
          <a:xfrm>
            <a:off x="457200" y="3220180"/>
            <a:ext cx="6858000" cy="742800"/>
          </a:xfrm>
          <a:prstGeom prst="rect">
            <a:avLst/>
          </a:prstGeom>
          <a:noFill/>
          <a:ln>
            <a:noFill/>
          </a:ln>
        </p:spPr>
        <p:txBody>
          <a:bodyPr anchorCtr="0" anchor="t" bIns="34275" lIns="68575" spcFirstLastPara="1" rIns="68575" wrap="square" tIns="34275">
            <a:noAutofit/>
          </a:bodyPr>
          <a:lstStyle>
            <a:lvl1pPr lvl="0" algn="l">
              <a:lnSpc>
                <a:spcPct val="95000"/>
              </a:lnSpc>
              <a:spcBef>
                <a:spcPts val="900"/>
              </a:spcBef>
              <a:spcAft>
                <a:spcPts val="0"/>
              </a:spcAft>
              <a:buSzPts val="2100"/>
              <a:buNone/>
              <a:defRPr sz="2100">
                <a:solidFill>
                  <a:schemeClr val="lt1"/>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lt2"/>
        </a:solidFill>
      </p:bgPr>
    </p:bg>
    <p:spTree>
      <p:nvGrpSpPr>
        <p:cNvPr id="67"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b="0" l="0" r="0" t="0"/>
          <a:stretch/>
        </p:blipFill>
        <p:spPr>
          <a:xfrm>
            <a:off x="2899598" y="800125"/>
            <a:ext cx="3344804" cy="33210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17"/>
          <p:cNvSpPr/>
          <p:nvPr/>
        </p:nvSpPr>
        <p:spPr>
          <a:xfrm>
            <a:off x="0" y="0"/>
            <a:ext cx="9144000" cy="857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71" name="Google Shape;71;p17"/>
          <p:cNvSpPr txBox="1"/>
          <p:nvPr>
            <p:ph type="title"/>
          </p:nvPr>
        </p:nvSpPr>
        <p:spPr>
          <a:xfrm>
            <a:off x="469106" y="1085850"/>
            <a:ext cx="6858000" cy="1257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Verdana"/>
              <a:buNone/>
              <a:defRPr b="1" sz="3000">
                <a:solidFill>
                  <a:srgbClr val="262626"/>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7"/>
          <p:cNvSpPr txBox="1"/>
          <p:nvPr>
            <p:ph idx="1" type="body"/>
          </p:nvPr>
        </p:nvSpPr>
        <p:spPr>
          <a:xfrm>
            <a:off x="469106" y="2343150"/>
            <a:ext cx="6858000" cy="685800"/>
          </a:xfrm>
          <a:prstGeom prst="rect">
            <a:avLst/>
          </a:prstGeom>
          <a:noFill/>
          <a:ln>
            <a:noFill/>
          </a:ln>
        </p:spPr>
        <p:txBody>
          <a:bodyPr anchorCtr="0" anchor="t" bIns="34275" lIns="68575" spcFirstLastPara="1" rIns="68575" wrap="square" tIns="34275">
            <a:noAutofit/>
          </a:bodyPr>
          <a:lstStyle>
            <a:lvl1pPr indent="-228600" lvl="0" marL="457200" algn="l">
              <a:lnSpc>
                <a:spcPct val="95000"/>
              </a:lnSpc>
              <a:spcBef>
                <a:spcPts val="900"/>
              </a:spcBef>
              <a:spcAft>
                <a:spcPts val="0"/>
              </a:spcAft>
              <a:buSzPts val="2100"/>
              <a:buNone/>
              <a:defRPr sz="2100">
                <a:solidFill>
                  <a:schemeClr val="dk2"/>
                </a:solidFill>
              </a:defRPr>
            </a:lvl1pPr>
            <a:lvl2pPr indent="-228600" lvl="1" marL="914400" algn="l">
              <a:lnSpc>
                <a:spcPct val="95000"/>
              </a:lnSpc>
              <a:spcBef>
                <a:spcPts val="500"/>
              </a:spcBef>
              <a:spcAft>
                <a:spcPts val="0"/>
              </a:spcAft>
              <a:buSzPts val="1400"/>
              <a:buNone/>
              <a:defRPr sz="1400">
                <a:solidFill>
                  <a:srgbClr val="888888"/>
                </a:solidFill>
              </a:defRPr>
            </a:lvl2pPr>
            <a:lvl3pPr indent="-228600" lvl="2" marL="1371600" algn="l">
              <a:lnSpc>
                <a:spcPct val="95000"/>
              </a:lnSpc>
              <a:spcBef>
                <a:spcPts val="500"/>
              </a:spcBef>
              <a:spcAft>
                <a:spcPts val="0"/>
              </a:spcAft>
              <a:buSzPts val="1200"/>
              <a:buNone/>
              <a:defRPr sz="1200">
                <a:solidFill>
                  <a:srgbClr val="888888"/>
                </a:solidFill>
              </a:defRPr>
            </a:lvl3pPr>
            <a:lvl4pPr indent="-228600" lvl="3" marL="1828800" algn="l">
              <a:lnSpc>
                <a:spcPct val="95000"/>
              </a:lnSpc>
              <a:spcBef>
                <a:spcPts val="500"/>
              </a:spcBef>
              <a:spcAft>
                <a:spcPts val="0"/>
              </a:spcAft>
              <a:buSzPts val="1100"/>
              <a:buNone/>
              <a:defRPr sz="1100">
                <a:solidFill>
                  <a:srgbClr val="888888"/>
                </a:solidFill>
              </a:defRPr>
            </a:lvl4pPr>
            <a:lvl5pPr indent="-228600" lvl="4" marL="2286000" algn="l">
              <a:lnSpc>
                <a:spcPct val="95000"/>
              </a:lnSpc>
              <a:spcBef>
                <a:spcPts val="500"/>
              </a:spcBef>
              <a:spcAft>
                <a:spcPts val="0"/>
              </a:spcAft>
              <a:buSzPts val="1100"/>
              <a:buNone/>
              <a:defRPr sz="1100">
                <a:solidFill>
                  <a:srgbClr val="888888"/>
                </a:solidFill>
              </a:defRPr>
            </a:lvl5pPr>
            <a:lvl6pPr indent="-228600" lvl="5" marL="2743200" algn="l">
              <a:spcBef>
                <a:spcPts val="200"/>
              </a:spcBef>
              <a:spcAft>
                <a:spcPts val="0"/>
              </a:spcAft>
              <a:buSzPts val="1100"/>
              <a:buNone/>
              <a:defRPr sz="1100">
                <a:solidFill>
                  <a:srgbClr val="888888"/>
                </a:solidFill>
              </a:defRPr>
            </a:lvl6pPr>
            <a:lvl7pPr indent="-228600" lvl="6" marL="3200400" algn="l">
              <a:spcBef>
                <a:spcPts val="200"/>
              </a:spcBef>
              <a:spcAft>
                <a:spcPts val="0"/>
              </a:spcAft>
              <a:buSzPts val="1100"/>
              <a:buNone/>
              <a:defRPr sz="1100">
                <a:solidFill>
                  <a:srgbClr val="888888"/>
                </a:solidFill>
              </a:defRPr>
            </a:lvl7pPr>
            <a:lvl8pPr indent="-228600" lvl="7" marL="3657600" algn="l">
              <a:spcBef>
                <a:spcPts val="200"/>
              </a:spcBef>
              <a:spcAft>
                <a:spcPts val="0"/>
              </a:spcAft>
              <a:buSzPts val="1100"/>
              <a:buNone/>
              <a:defRPr sz="1100">
                <a:solidFill>
                  <a:srgbClr val="888888"/>
                </a:solidFill>
              </a:defRPr>
            </a:lvl8pPr>
            <a:lvl9pPr indent="-228600" lvl="8" marL="4114800" algn="l">
              <a:spcBef>
                <a:spcPts val="200"/>
              </a:spcBef>
              <a:spcAft>
                <a:spcPts val="0"/>
              </a:spcAft>
              <a:buSzPts val="1100"/>
              <a:buNone/>
              <a:defRPr sz="1100">
                <a:solidFill>
                  <a:srgbClr val="888888"/>
                </a:solidFill>
              </a:defRPr>
            </a:lvl9pPr>
          </a:lstStyle>
          <a:p/>
        </p:txBody>
      </p:sp>
      <p:sp>
        <p:nvSpPr>
          <p:cNvPr id="73" name="Google Shape;73;p17"/>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7"/>
          <p:cNvSpPr txBox="1"/>
          <p:nvPr>
            <p:ph idx="11" type="ftr"/>
          </p:nvPr>
        </p:nvSpPr>
        <p:spPr>
          <a:xfrm>
            <a:off x="469106"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0" sz="1200">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greyWatermark-20.png" id="75" name="Google Shape;75;p17"/>
          <p:cNvPicPr preferRelativeResize="0"/>
          <p:nvPr/>
        </p:nvPicPr>
        <p:blipFill rotWithShape="1">
          <a:blip r:embed="rId2">
            <a:alphaModFix/>
          </a:blip>
          <a:srcRect b="0" l="0" r="0" t="0"/>
          <a:stretch/>
        </p:blipFill>
        <p:spPr>
          <a:xfrm>
            <a:off x="5961819" y="2027476"/>
            <a:ext cx="3182181" cy="3116024"/>
          </a:xfrm>
          <a:prstGeom prst="rect">
            <a:avLst/>
          </a:prstGeom>
          <a:noFill/>
          <a:ln>
            <a:noFill/>
          </a:ln>
        </p:spPr>
      </p:pic>
    </p:spTree>
  </p:cSld>
  <p:clrMapOvr>
    <a:masterClrMapping/>
  </p:clrMapOvr>
  <p:extLst>
    <p:ext uri="{DCECCB84-F9BA-43D5-87BE-67443E8EF086}">
      <p15:sldGuideLst>
        <p15:guide id="1" pos="3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8"/>
          <p:cNvSpPr txBox="1"/>
          <p:nvPr>
            <p:ph idx="1" type="body"/>
          </p:nvPr>
        </p:nvSpPr>
        <p:spPr>
          <a:xfrm>
            <a:off x="457200" y="1143000"/>
            <a:ext cx="8229600" cy="3486000"/>
          </a:xfrm>
          <a:prstGeom prst="rect">
            <a:avLst/>
          </a:prstGeom>
          <a:noFill/>
          <a:ln>
            <a:noFill/>
          </a:ln>
        </p:spPr>
        <p:txBody>
          <a:bodyPr anchorCtr="0" anchor="t" bIns="34275" lIns="68575" spcFirstLastPara="1" rIns="68575" wrap="square" tIns="34275">
            <a:noAutofit/>
          </a:bodyPr>
          <a:lstStyle>
            <a:lvl1pPr indent="-317500" lvl="0" marL="457200" algn="l">
              <a:lnSpc>
                <a:spcPct val="95000"/>
              </a:lnSpc>
              <a:spcBef>
                <a:spcPts val="900"/>
              </a:spcBef>
              <a:spcAft>
                <a:spcPts val="0"/>
              </a:spcAft>
              <a:buSzPts val="1400"/>
              <a:buChar char="•"/>
              <a:defRPr/>
            </a:lvl1pPr>
            <a:lvl2pPr indent="-317500" lvl="1" marL="914400" algn="l">
              <a:lnSpc>
                <a:spcPct val="95000"/>
              </a:lnSpc>
              <a:spcBef>
                <a:spcPts val="500"/>
              </a:spcBef>
              <a:spcAft>
                <a:spcPts val="0"/>
              </a:spcAft>
              <a:buSzPts val="1400"/>
              <a:buChar char="─"/>
              <a:defRPr/>
            </a:lvl2pPr>
            <a:lvl3pPr indent="-317500" lvl="2" marL="1371600" algn="l">
              <a:lnSpc>
                <a:spcPct val="95000"/>
              </a:lnSpc>
              <a:spcBef>
                <a:spcPts val="500"/>
              </a:spcBef>
              <a:spcAft>
                <a:spcPts val="0"/>
              </a:spcAft>
              <a:buSzPts val="1400"/>
              <a:buChar char="▪"/>
              <a:defRPr/>
            </a:lvl3pPr>
            <a:lvl4pPr indent="-317500" lvl="3" marL="1828800" algn="l">
              <a:lnSpc>
                <a:spcPct val="95000"/>
              </a:lnSpc>
              <a:spcBef>
                <a:spcPts val="500"/>
              </a:spcBef>
              <a:spcAft>
                <a:spcPts val="0"/>
              </a:spcAft>
              <a:buSzPts val="1400"/>
              <a:buChar char="o"/>
              <a:defRPr/>
            </a:lvl4pPr>
            <a:lvl5pPr indent="-317500" lvl="4" marL="2286000" algn="l">
              <a:lnSpc>
                <a:spcPct val="95000"/>
              </a:lnSpc>
              <a:spcBef>
                <a:spcPts val="5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79" name="Google Shape;79;p18"/>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8"/>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9"/>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 type="body"/>
          </p:nvPr>
        </p:nvSpPr>
        <p:spPr>
          <a:xfrm>
            <a:off x="762000" y="1257300"/>
            <a:ext cx="3657600" cy="3372000"/>
          </a:xfrm>
          <a:prstGeom prst="rect">
            <a:avLst/>
          </a:prstGeom>
          <a:noFill/>
          <a:ln>
            <a:noFill/>
          </a:ln>
        </p:spPr>
        <p:txBody>
          <a:bodyPr anchorCtr="0" anchor="t" bIns="34275" lIns="68575" spcFirstLastPara="1" rIns="68575" wrap="square" tIns="34275">
            <a:noAutofit/>
          </a:bodyPr>
          <a:lstStyle>
            <a:lvl1pPr indent="-342900" lvl="0" marL="457200" algn="l">
              <a:lnSpc>
                <a:spcPct val="95000"/>
              </a:lnSpc>
              <a:spcBef>
                <a:spcPts val="900"/>
              </a:spcBef>
              <a:spcAft>
                <a:spcPts val="0"/>
              </a:spcAft>
              <a:buSzPts val="1800"/>
              <a:buChar char="•"/>
              <a:defRPr sz="1800"/>
            </a:lvl1pPr>
            <a:lvl2pPr indent="-323850" lvl="1" marL="914400" algn="l">
              <a:lnSpc>
                <a:spcPct val="95000"/>
              </a:lnSpc>
              <a:spcBef>
                <a:spcPts val="500"/>
              </a:spcBef>
              <a:spcAft>
                <a:spcPts val="0"/>
              </a:spcAft>
              <a:buSzPts val="1500"/>
              <a:buChar char="─"/>
              <a:defRPr sz="1500"/>
            </a:lvl2pPr>
            <a:lvl3pPr indent="-317500" lvl="2" marL="1371600" algn="l">
              <a:lnSpc>
                <a:spcPct val="95000"/>
              </a:lnSpc>
              <a:spcBef>
                <a:spcPts val="500"/>
              </a:spcBef>
              <a:spcAft>
                <a:spcPts val="0"/>
              </a:spcAft>
              <a:buSzPts val="1400"/>
              <a:buChar char="▪"/>
              <a:defRPr sz="1400"/>
            </a:lvl3pPr>
            <a:lvl4pPr indent="-304800" lvl="3" marL="1828800" algn="l">
              <a:lnSpc>
                <a:spcPct val="95000"/>
              </a:lnSpc>
              <a:spcBef>
                <a:spcPts val="500"/>
              </a:spcBef>
              <a:spcAft>
                <a:spcPts val="0"/>
              </a:spcAft>
              <a:buSzPts val="1200"/>
              <a:buChar char="o"/>
              <a:defRPr sz="1200"/>
            </a:lvl4pPr>
            <a:lvl5pPr indent="-304800" lvl="4" marL="2286000" algn="l">
              <a:lnSpc>
                <a:spcPct val="95000"/>
              </a:lnSpc>
              <a:spcBef>
                <a:spcPts val="500"/>
              </a:spcBef>
              <a:spcAft>
                <a:spcPts val="0"/>
              </a:spcAft>
              <a:buSzPts val="1200"/>
              <a:buChar char="•"/>
              <a:defRPr sz="12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4" name="Google Shape;84;p19"/>
          <p:cNvSpPr txBox="1"/>
          <p:nvPr>
            <p:ph idx="2" type="body"/>
          </p:nvPr>
        </p:nvSpPr>
        <p:spPr>
          <a:xfrm>
            <a:off x="4648200" y="1257300"/>
            <a:ext cx="3657600" cy="3372000"/>
          </a:xfrm>
          <a:prstGeom prst="rect">
            <a:avLst/>
          </a:prstGeom>
          <a:noFill/>
          <a:ln>
            <a:noFill/>
          </a:ln>
        </p:spPr>
        <p:txBody>
          <a:bodyPr anchorCtr="0" anchor="t" bIns="34275" lIns="68575" spcFirstLastPara="1" rIns="68575" wrap="square" tIns="34275">
            <a:noAutofit/>
          </a:bodyPr>
          <a:lstStyle>
            <a:lvl1pPr indent="-342900" lvl="0" marL="457200" algn="l">
              <a:lnSpc>
                <a:spcPct val="95000"/>
              </a:lnSpc>
              <a:spcBef>
                <a:spcPts val="900"/>
              </a:spcBef>
              <a:spcAft>
                <a:spcPts val="0"/>
              </a:spcAft>
              <a:buSzPts val="1800"/>
              <a:buChar char="•"/>
              <a:defRPr sz="1800"/>
            </a:lvl1pPr>
            <a:lvl2pPr indent="-323850" lvl="1" marL="914400" algn="l">
              <a:lnSpc>
                <a:spcPct val="95000"/>
              </a:lnSpc>
              <a:spcBef>
                <a:spcPts val="500"/>
              </a:spcBef>
              <a:spcAft>
                <a:spcPts val="0"/>
              </a:spcAft>
              <a:buSzPts val="1500"/>
              <a:buChar char="─"/>
              <a:defRPr sz="1500"/>
            </a:lvl2pPr>
            <a:lvl3pPr indent="-317500" lvl="2" marL="1371600" algn="l">
              <a:lnSpc>
                <a:spcPct val="95000"/>
              </a:lnSpc>
              <a:spcBef>
                <a:spcPts val="500"/>
              </a:spcBef>
              <a:spcAft>
                <a:spcPts val="0"/>
              </a:spcAft>
              <a:buSzPts val="1400"/>
              <a:buChar char="▪"/>
              <a:defRPr sz="1400"/>
            </a:lvl3pPr>
            <a:lvl4pPr indent="-304800" lvl="3" marL="1828800" algn="l">
              <a:lnSpc>
                <a:spcPct val="95000"/>
              </a:lnSpc>
              <a:spcBef>
                <a:spcPts val="500"/>
              </a:spcBef>
              <a:spcAft>
                <a:spcPts val="0"/>
              </a:spcAft>
              <a:buSzPts val="1200"/>
              <a:buChar char="o"/>
              <a:defRPr sz="1200"/>
            </a:lvl4pPr>
            <a:lvl5pPr indent="-304800" lvl="4" marL="2286000" algn="l">
              <a:lnSpc>
                <a:spcPct val="95000"/>
              </a:lnSpc>
              <a:spcBef>
                <a:spcPts val="500"/>
              </a:spcBef>
              <a:spcAft>
                <a:spcPts val="0"/>
              </a:spcAft>
              <a:buSzPts val="1200"/>
              <a:buChar char="•"/>
              <a:defRPr sz="12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5" name="Google Shape;85;p19"/>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86" name="Google Shape;86;p19"/>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0"/>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20"/>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90" name="Google Shape;90;p20"/>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91" name="Shape 91"/>
        <p:cNvGrpSpPr/>
        <p:nvPr/>
      </p:nvGrpSpPr>
      <p:grpSpPr>
        <a:xfrm>
          <a:off x="0" y="0"/>
          <a:ext cx="0" cy="0"/>
          <a:chOff x="0" y="0"/>
          <a:chExt cx="0" cy="0"/>
        </a:xfrm>
      </p:grpSpPr>
      <p:sp>
        <p:nvSpPr>
          <p:cNvPr id="92" name="Google Shape;92;p21"/>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21"/>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21"/>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21"/>
          <p:cNvSpPr/>
          <p:nvPr>
            <p:ph idx="2" type="pic"/>
          </p:nvPr>
        </p:nvSpPr>
        <p:spPr>
          <a:xfrm>
            <a:off x="457200" y="1143000"/>
            <a:ext cx="5867400" cy="3486000"/>
          </a:xfrm>
          <a:prstGeom prst="rect">
            <a:avLst/>
          </a:prstGeom>
          <a:noFill/>
          <a:ln>
            <a:noFill/>
          </a:ln>
        </p:spPr>
        <p:txBody>
          <a:bodyPr anchorCtr="0" anchor="t" bIns="34275" lIns="68575" spcFirstLastPara="1" rIns="68575" wrap="square" tIns="34275">
            <a:noAutofit/>
          </a:bodyPr>
          <a:lstStyle>
            <a:lvl1pPr lvl="0" marR="0" rtl="0" algn="l">
              <a:lnSpc>
                <a:spcPct val="95000"/>
              </a:lnSpc>
              <a:spcBef>
                <a:spcPts val="900"/>
              </a:spcBef>
              <a:spcAft>
                <a:spcPts val="0"/>
              </a:spcAft>
              <a:buClr>
                <a:schemeClr val="lt2"/>
              </a:buClr>
              <a:buSzPts val="1800"/>
              <a:buFont typeface="Arial"/>
              <a:buChar char="•"/>
              <a:defRPr b="0" i="0" sz="1800" u="none" cap="none" strike="noStrike">
                <a:solidFill>
                  <a:schemeClr val="dk1"/>
                </a:solidFill>
                <a:latin typeface="Verdana"/>
                <a:ea typeface="Verdana"/>
                <a:cs typeface="Verdana"/>
                <a:sym typeface="Verdana"/>
              </a:defRPr>
            </a:lvl1pPr>
            <a:lvl2pPr lvl="1" marR="0" rtl="0" algn="l">
              <a:lnSpc>
                <a:spcPct val="95000"/>
              </a:lnSpc>
              <a:spcBef>
                <a:spcPts val="500"/>
              </a:spcBef>
              <a:spcAft>
                <a:spcPts val="0"/>
              </a:spcAft>
              <a:buClr>
                <a:schemeClr val="lt2"/>
              </a:buClr>
              <a:buSzPts val="1500"/>
              <a:buFont typeface="Verdana"/>
              <a:buChar char="─"/>
              <a:defRPr b="0" i="0" sz="1500" u="none" cap="none" strike="noStrike">
                <a:solidFill>
                  <a:schemeClr val="dk1"/>
                </a:solidFill>
                <a:latin typeface="Verdana"/>
                <a:ea typeface="Verdana"/>
                <a:cs typeface="Verdana"/>
                <a:sym typeface="Verdana"/>
              </a:defRPr>
            </a:lvl2pPr>
            <a:lvl3pPr lvl="2" marR="0" rtl="0" algn="l">
              <a:lnSpc>
                <a:spcPct val="95000"/>
              </a:lnSpc>
              <a:spcBef>
                <a:spcPts val="500"/>
              </a:spcBef>
              <a:spcAft>
                <a:spcPts val="0"/>
              </a:spcAft>
              <a:buClr>
                <a:schemeClr val="lt2"/>
              </a:buClr>
              <a:buSzPts val="1400"/>
              <a:buFont typeface="Noto Sans Symbols"/>
              <a:buChar char="▪"/>
              <a:defRPr b="0" i="0" sz="1400" u="none" cap="none" strike="noStrike">
                <a:solidFill>
                  <a:schemeClr val="dk1"/>
                </a:solidFill>
                <a:latin typeface="Verdana"/>
                <a:ea typeface="Verdana"/>
                <a:cs typeface="Verdana"/>
                <a:sym typeface="Verdana"/>
              </a:defRPr>
            </a:lvl3pPr>
            <a:lvl4pPr lvl="3" marR="0" rtl="0" algn="l">
              <a:lnSpc>
                <a:spcPct val="95000"/>
              </a:lnSpc>
              <a:spcBef>
                <a:spcPts val="500"/>
              </a:spcBef>
              <a:spcAft>
                <a:spcPts val="0"/>
              </a:spcAft>
              <a:buClr>
                <a:schemeClr val="lt2"/>
              </a:buClr>
              <a:buSzPts val="1200"/>
              <a:buFont typeface="Courier New"/>
              <a:buChar char="o"/>
              <a:defRPr b="0" i="0" sz="1200" u="none" cap="none" strike="noStrike">
                <a:solidFill>
                  <a:schemeClr val="dk1"/>
                </a:solidFill>
                <a:latin typeface="Verdana"/>
                <a:ea typeface="Verdana"/>
                <a:cs typeface="Verdana"/>
                <a:sym typeface="Verdana"/>
              </a:defRPr>
            </a:lvl4pPr>
            <a:lvl5pPr lvl="4" marR="0" rtl="0" algn="l">
              <a:lnSpc>
                <a:spcPct val="95000"/>
              </a:lnSpc>
              <a:spcBef>
                <a:spcPts val="500"/>
              </a:spcBef>
              <a:spcAft>
                <a:spcPts val="0"/>
              </a:spcAft>
              <a:buClr>
                <a:schemeClr val="lt2"/>
              </a:buClr>
              <a:buSzPts val="1200"/>
              <a:buFont typeface="Arial"/>
              <a:buChar char="•"/>
              <a:defRPr b="0" i="0" sz="1200" u="none" cap="none" strike="noStrike">
                <a:solidFill>
                  <a:schemeClr val="dk1"/>
                </a:solidFill>
                <a:latin typeface="Verdana"/>
                <a:ea typeface="Verdana"/>
                <a:cs typeface="Verdana"/>
                <a:sym typeface="Verdana"/>
              </a:defRPr>
            </a:lvl5pPr>
            <a:lvl6pPr lvl="5"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6pPr>
            <a:lvl7pPr lvl="6"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7pPr>
            <a:lvl8pPr lvl="7"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8pPr>
            <a:lvl9pPr lvl="8"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9pPr>
          </a:lstStyle>
          <a:p/>
        </p:txBody>
      </p:sp>
      <p:sp>
        <p:nvSpPr>
          <p:cNvPr id="96" name="Google Shape;96;p21"/>
          <p:cNvSpPr txBox="1"/>
          <p:nvPr>
            <p:ph idx="1" type="body"/>
          </p:nvPr>
        </p:nvSpPr>
        <p:spPr>
          <a:xfrm>
            <a:off x="6553200" y="1143000"/>
            <a:ext cx="2133600" cy="3486000"/>
          </a:xfrm>
          <a:prstGeom prst="rect">
            <a:avLst/>
          </a:prstGeom>
          <a:noFill/>
          <a:ln>
            <a:noFill/>
          </a:ln>
        </p:spPr>
        <p:txBody>
          <a:bodyPr anchorCtr="0" anchor="t" bIns="34275" lIns="68575" spcFirstLastPara="1" rIns="68575" wrap="square" tIns="34275">
            <a:noAutofit/>
          </a:bodyPr>
          <a:lstStyle>
            <a:lvl1pPr indent="-228600" lvl="0" marL="457200" algn="l">
              <a:lnSpc>
                <a:spcPct val="95000"/>
              </a:lnSpc>
              <a:spcBef>
                <a:spcPts val="900"/>
              </a:spcBef>
              <a:spcAft>
                <a:spcPts val="0"/>
              </a:spcAft>
              <a:buSzPts val="1500"/>
              <a:buFont typeface="Verdana"/>
              <a:buNone/>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2"/>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2400"/>
              <a:buFont typeface="Verdana"/>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2"/>
          <p:cNvSpPr txBox="1"/>
          <p:nvPr>
            <p:ph idx="1" type="body"/>
          </p:nvPr>
        </p:nvSpPr>
        <p:spPr>
          <a:xfrm>
            <a:off x="762000" y="1122552"/>
            <a:ext cx="3657600" cy="479700"/>
          </a:xfrm>
          <a:prstGeom prst="rect">
            <a:avLst/>
          </a:prstGeom>
          <a:noFill/>
          <a:ln>
            <a:noFill/>
          </a:ln>
        </p:spPr>
        <p:txBody>
          <a:bodyPr anchorCtr="0" anchor="b" bIns="34275" lIns="68575" spcFirstLastPara="1" rIns="68575" wrap="square" tIns="34275">
            <a:noAutofit/>
          </a:bodyPr>
          <a:lstStyle>
            <a:lvl1pPr indent="-228600" lvl="0" marL="457200" algn="l">
              <a:lnSpc>
                <a:spcPct val="95000"/>
              </a:lnSpc>
              <a:spcBef>
                <a:spcPts val="900"/>
              </a:spcBef>
              <a:spcAft>
                <a:spcPts val="0"/>
              </a:spcAft>
              <a:buSzPts val="1500"/>
              <a:buNone/>
              <a:defRPr b="1" sz="1500">
                <a:solidFill>
                  <a:schemeClr val="dk2"/>
                </a:solidFill>
                <a:latin typeface="Verdana"/>
                <a:ea typeface="Verdana"/>
                <a:cs typeface="Verdana"/>
                <a:sym typeface="Verdana"/>
              </a:defRPr>
            </a:lvl1pPr>
            <a:lvl2pPr indent="-228600" lvl="1" marL="914400" algn="l">
              <a:lnSpc>
                <a:spcPct val="95000"/>
              </a:lnSpc>
              <a:spcBef>
                <a:spcPts val="500"/>
              </a:spcBef>
              <a:spcAft>
                <a:spcPts val="0"/>
              </a:spcAft>
              <a:buSzPts val="1500"/>
              <a:buNone/>
              <a:defRPr b="1" sz="1500"/>
            </a:lvl2pPr>
            <a:lvl3pPr indent="-228600" lvl="2" marL="1371600" algn="l">
              <a:lnSpc>
                <a:spcPct val="95000"/>
              </a:lnSpc>
              <a:spcBef>
                <a:spcPts val="500"/>
              </a:spcBef>
              <a:spcAft>
                <a:spcPts val="0"/>
              </a:spcAft>
              <a:buSzPts val="1400"/>
              <a:buNone/>
              <a:defRPr b="1" sz="1400"/>
            </a:lvl3pPr>
            <a:lvl4pPr indent="-228600" lvl="3" marL="1828800" algn="l">
              <a:lnSpc>
                <a:spcPct val="95000"/>
              </a:lnSpc>
              <a:spcBef>
                <a:spcPts val="500"/>
              </a:spcBef>
              <a:spcAft>
                <a:spcPts val="0"/>
              </a:spcAft>
              <a:buSzPts val="1200"/>
              <a:buNone/>
              <a:defRPr b="1" sz="1200"/>
            </a:lvl4pPr>
            <a:lvl5pPr indent="-228600" lvl="4" marL="2286000" algn="l">
              <a:lnSpc>
                <a:spcPct val="95000"/>
              </a:lnSpc>
              <a:spcBef>
                <a:spcPts val="500"/>
              </a:spcBef>
              <a:spcAft>
                <a:spcPts val="0"/>
              </a:spcAft>
              <a:buSzPts val="1200"/>
              <a:buNone/>
              <a:defRPr b="1" sz="1200"/>
            </a:lvl5pPr>
            <a:lvl6pPr indent="-228600" lvl="5" marL="2743200" algn="l">
              <a:spcBef>
                <a:spcPts val="200"/>
              </a:spcBef>
              <a:spcAft>
                <a:spcPts val="0"/>
              </a:spcAft>
              <a:buSzPts val="1200"/>
              <a:buNone/>
              <a:defRPr b="1" sz="1200"/>
            </a:lvl6pPr>
            <a:lvl7pPr indent="-228600" lvl="6" marL="3200400" algn="l">
              <a:spcBef>
                <a:spcPts val="200"/>
              </a:spcBef>
              <a:spcAft>
                <a:spcPts val="0"/>
              </a:spcAft>
              <a:buSzPts val="1200"/>
              <a:buNone/>
              <a:defRPr b="1" sz="1200"/>
            </a:lvl7pPr>
            <a:lvl8pPr indent="-228600" lvl="7" marL="3657600" algn="l">
              <a:spcBef>
                <a:spcPts val="200"/>
              </a:spcBef>
              <a:spcAft>
                <a:spcPts val="0"/>
              </a:spcAft>
              <a:buSzPts val="1200"/>
              <a:buNone/>
              <a:defRPr b="1" sz="1200"/>
            </a:lvl8pPr>
            <a:lvl9pPr indent="-228600" lvl="8" marL="4114800" algn="l">
              <a:spcBef>
                <a:spcPts val="200"/>
              </a:spcBef>
              <a:spcAft>
                <a:spcPts val="0"/>
              </a:spcAft>
              <a:buSzPts val="1200"/>
              <a:buNone/>
              <a:defRPr b="1" sz="1200"/>
            </a:lvl9pPr>
          </a:lstStyle>
          <a:p/>
        </p:txBody>
      </p:sp>
      <p:sp>
        <p:nvSpPr>
          <p:cNvPr id="100" name="Google Shape;100;p22"/>
          <p:cNvSpPr txBox="1"/>
          <p:nvPr>
            <p:ph idx="2" type="body"/>
          </p:nvPr>
        </p:nvSpPr>
        <p:spPr>
          <a:xfrm>
            <a:off x="762000" y="1662300"/>
            <a:ext cx="3657600" cy="2967000"/>
          </a:xfrm>
          <a:prstGeom prst="rect">
            <a:avLst/>
          </a:prstGeom>
          <a:noFill/>
          <a:ln>
            <a:noFill/>
          </a:ln>
        </p:spPr>
        <p:txBody>
          <a:bodyPr anchorCtr="0" anchor="t" bIns="34275" lIns="68575" spcFirstLastPara="1" rIns="68575" wrap="square" tIns="34275">
            <a:noAutofit/>
          </a:bodyPr>
          <a:lstStyle>
            <a:lvl1pPr indent="-323850" lvl="0" marL="457200" algn="l">
              <a:lnSpc>
                <a:spcPct val="95000"/>
              </a:lnSpc>
              <a:spcBef>
                <a:spcPts val="900"/>
              </a:spcBef>
              <a:spcAft>
                <a:spcPts val="0"/>
              </a:spcAft>
              <a:buSzPts val="1500"/>
              <a:buChar char="•"/>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04800" lvl="5" marL="2743200" algn="l">
              <a:spcBef>
                <a:spcPts val="200"/>
              </a:spcBef>
              <a:spcAft>
                <a:spcPts val="0"/>
              </a:spcAft>
              <a:buSzPts val="1200"/>
              <a:buChar char="•"/>
              <a:defRPr sz="1200"/>
            </a:lvl6pPr>
            <a:lvl7pPr indent="-304800" lvl="6" marL="3200400" algn="l">
              <a:spcBef>
                <a:spcPts val="200"/>
              </a:spcBef>
              <a:spcAft>
                <a:spcPts val="0"/>
              </a:spcAft>
              <a:buSzPts val="1200"/>
              <a:buChar char="•"/>
              <a:defRPr sz="1200"/>
            </a:lvl7pPr>
            <a:lvl8pPr indent="-304800" lvl="7" marL="3657600" algn="l">
              <a:spcBef>
                <a:spcPts val="200"/>
              </a:spcBef>
              <a:spcAft>
                <a:spcPts val="0"/>
              </a:spcAft>
              <a:buSzPts val="1200"/>
              <a:buChar char="•"/>
              <a:defRPr sz="1200"/>
            </a:lvl8pPr>
            <a:lvl9pPr indent="-304800" lvl="8" marL="4114800" algn="l">
              <a:spcBef>
                <a:spcPts val="200"/>
              </a:spcBef>
              <a:spcAft>
                <a:spcPts val="0"/>
              </a:spcAft>
              <a:buSzPts val="1200"/>
              <a:buChar char="•"/>
              <a:defRPr sz="1200"/>
            </a:lvl9pPr>
          </a:lstStyle>
          <a:p/>
        </p:txBody>
      </p:sp>
      <p:sp>
        <p:nvSpPr>
          <p:cNvPr id="101" name="Google Shape;101;p22"/>
          <p:cNvSpPr txBox="1"/>
          <p:nvPr>
            <p:ph idx="3" type="body"/>
          </p:nvPr>
        </p:nvSpPr>
        <p:spPr>
          <a:xfrm>
            <a:off x="4648200" y="1122552"/>
            <a:ext cx="3657600" cy="479700"/>
          </a:xfrm>
          <a:prstGeom prst="rect">
            <a:avLst/>
          </a:prstGeom>
          <a:noFill/>
          <a:ln>
            <a:noFill/>
          </a:ln>
        </p:spPr>
        <p:txBody>
          <a:bodyPr anchorCtr="0" anchor="b" bIns="34275" lIns="68575" spcFirstLastPara="1" rIns="68575" wrap="square" tIns="34275">
            <a:noAutofit/>
          </a:bodyPr>
          <a:lstStyle>
            <a:lvl1pPr indent="-228600" lvl="0" marL="457200" algn="l">
              <a:lnSpc>
                <a:spcPct val="95000"/>
              </a:lnSpc>
              <a:spcBef>
                <a:spcPts val="900"/>
              </a:spcBef>
              <a:spcAft>
                <a:spcPts val="0"/>
              </a:spcAft>
              <a:buSzPts val="1500"/>
              <a:buNone/>
              <a:defRPr b="1" sz="1500">
                <a:solidFill>
                  <a:schemeClr val="dk2"/>
                </a:solidFill>
                <a:latin typeface="Verdana"/>
                <a:ea typeface="Verdana"/>
                <a:cs typeface="Verdana"/>
                <a:sym typeface="Verdana"/>
              </a:defRPr>
            </a:lvl1pPr>
            <a:lvl2pPr indent="-228600" lvl="1" marL="914400" algn="l">
              <a:lnSpc>
                <a:spcPct val="95000"/>
              </a:lnSpc>
              <a:spcBef>
                <a:spcPts val="500"/>
              </a:spcBef>
              <a:spcAft>
                <a:spcPts val="0"/>
              </a:spcAft>
              <a:buSzPts val="1500"/>
              <a:buNone/>
              <a:defRPr b="1" sz="1500"/>
            </a:lvl2pPr>
            <a:lvl3pPr indent="-228600" lvl="2" marL="1371600" algn="l">
              <a:lnSpc>
                <a:spcPct val="95000"/>
              </a:lnSpc>
              <a:spcBef>
                <a:spcPts val="500"/>
              </a:spcBef>
              <a:spcAft>
                <a:spcPts val="0"/>
              </a:spcAft>
              <a:buSzPts val="1400"/>
              <a:buNone/>
              <a:defRPr b="1" sz="1400"/>
            </a:lvl3pPr>
            <a:lvl4pPr indent="-228600" lvl="3" marL="1828800" algn="l">
              <a:lnSpc>
                <a:spcPct val="95000"/>
              </a:lnSpc>
              <a:spcBef>
                <a:spcPts val="500"/>
              </a:spcBef>
              <a:spcAft>
                <a:spcPts val="0"/>
              </a:spcAft>
              <a:buSzPts val="1200"/>
              <a:buNone/>
              <a:defRPr b="1" sz="1200"/>
            </a:lvl4pPr>
            <a:lvl5pPr indent="-228600" lvl="4" marL="2286000" algn="l">
              <a:lnSpc>
                <a:spcPct val="95000"/>
              </a:lnSpc>
              <a:spcBef>
                <a:spcPts val="500"/>
              </a:spcBef>
              <a:spcAft>
                <a:spcPts val="0"/>
              </a:spcAft>
              <a:buSzPts val="1200"/>
              <a:buNone/>
              <a:defRPr b="1" sz="1200"/>
            </a:lvl5pPr>
            <a:lvl6pPr indent="-228600" lvl="5" marL="2743200" algn="l">
              <a:spcBef>
                <a:spcPts val="200"/>
              </a:spcBef>
              <a:spcAft>
                <a:spcPts val="0"/>
              </a:spcAft>
              <a:buSzPts val="1200"/>
              <a:buNone/>
              <a:defRPr b="1" sz="1200"/>
            </a:lvl6pPr>
            <a:lvl7pPr indent="-228600" lvl="6" marL="3200400" algn="l">
              <a:spcBef>
                <a:spcPts val="200"/>
              </a:spcBef>
              <a:spcAft>
                <a:spcPts val="0"/>
              </a:spcAft>
              <a:buSzPts val="1200"/>
              <a:buNone/>
              <a:defRPr b="1" sz="1200"/>
            </a:lvl7pPr>
            <a:lvl8pPr indent="-228600" lvl="7" marL="3657600" algn="l">
              <a:spcBef>
                <a:spcPts val="200"/>
              </a:spcBef>
              <a:spcAft>
                <a:spcPts val="0"/>
              </a:spcAft>
              <a:buSzPts val="1200"/>
              <a:buNone/>
              <a:defRPr b="1" sz="1200"/>
            </a:lvl8pPr>
            <a:lvl9pPr indent="-228600" lvl="8" marL="4114800" algn="l">
              <a:spcBef>
                <a:spcPts val="200"/>
              </a:spcBef>
              <a:spcAft>
                <a:spcPts val="0"/>
              </a:spcAft>
              <a:buSzPts val="1200"/>
              <a:buNone/>
              <a:defRPr b="1" sz="1200"/>
            </a:lvl9pPr>
          </a:lstStyle>
          <a:p/>
        </p:txBody>
      </p:sp>
      <p:sp>
        <p:nvSpPr>
          <p:cNvPr id="102" name="Google Shape;102;p22"/>
          <p:cNvSpPr txBox="1"/>
          <p:nvPr>
            <p:ph idx="4" type="body"/>
          </p:nvPr>
        </p:nvSpPr>
        <p:spPr>
          <a:xfrm>
            <a:off x="4648200" y="1662300"/>
            <a:ext cx="3657600" cy="2967000"/>
          </a:xfrm>
          <a:prstGeom prst="rect">
            <a:avLst/>
          </a:prstGeom>
          <a:noFill/>
          <a:ln>
            <a:noFill/>
          </a:ln>
        </p:spPr>
        <p:txBody>
          <a:bodyPr anchorCtr="0" anchor="t" bIns="34275" lIns="68575" spcFirstLastPara="1" rIns="68575" wrap="square" tIns="34275">
            <a:noAutofit/>
          </a:bodyPr>
          <a:lstStyle>
            <a:lvl1pPr indent="-323850" lvl="0" marL="457200" algn="l">
              <a:lnSpc>
                <a:spcPct val="95000"/>
              </a:lnSpc>
              <a:spcBef>
                <a:spcPts val="900"/>
              </a:spcBef>
              <a:spcAft>
                <a:spcPts val="0"/>
              </a:spcAft>
              <a:buSzPts val="1500"/>
              <a:buChar char="•"/>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04800" lvl="5" marL="2743200" algn="l">
              <a:spcBef>
                <a:spcPts val="200"/>
              </a:spcBef>
              <a:spcAft>
                <a:spcPts val="0"/>
              </a:spcAft>
              <a:buSzPts val="1200"/>
              <a:buChar char="•"/>
              <a:defRPr sz="1200"/>
            </a:lvl6pPr>
            <a:lvl7pPr indent="-304800" lvl="6" marL="3200400" algn="l">
              <a:spcBef>
                <a:spcPts val="200"/>
              </a:spcBef>
              <a:spcAft>
                <a:spcPts val="0"/>
              </a:spcAft>
              <a:buSzPts val="1200"/>
              <a:buChar char="•"/>
              <a:defRPr sz="1200"/>
            </a:lvl7pPr>
            <a:lvl8pPr indent="-304800" lvl="7" marL="3657600" algn="l">
              <a:spcBef>
                <a:spcPts val="200"/>
              </a:spcBef>
              <a:spcAft>
                <a:spcPts val="0"/>
              </a:spcAft>
              <a:buSzPts val="1200"/>
              <a:buChar char="•"/>
              <a:defRPr sz="1200"/>
            </a:lvl8pPr>
            <a:lvl9pPr indent="-304800" lvl="8" marL="4114800" algn="l">
              <a:spcBef>
                <a:spcPts val="200"/>
              </a:spcBef>
              <a:spcAft>
                <a:spcPts val="0"/>
              </a:spcAft>
              <a:buSzPts val="1200"/>
              <a:buChar char="•"/>
              <a:defRPr sz="1200"/>
            </a:lvl9pPr>
          </a:lstStyle>
          <a:p/>
        </p:txBody>
      </p:sp>
      <p:sp>
        <p:nvSpPr>
          <p:cNvPr id="103" name="Google Shape;103;p22"/>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4" name="Google Shape;104;p22"/>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3"/>
          <p:cNvSpPr txBox="1"/>
          <p:nvPr>
            <p:ph idx="12" type="sldNum"/>
          </p:nvPr>
        </p:nvSpPr>
        <p:spPr>
          <a:xfrm>
            <a:off x="1" y="4793743"/>
            <a:ext cx="4593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7" name="Google Shape;107;p23"/>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4"/>
          <p:cNvSpPr txBox="1"/>
          <p:nvPr>
            <p:ph type="title"/>
          </p:nvPr>
        </p:nvSpPr>
        <p:spPr>
          <a:xfrm>
            <a:off x="457200" y="57150"/>
            <a:ext cx="8305800" cy="800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2400"/>
              <a:buFont typeface="Verdana"/>
              <a:buNone/>
              <a:defRPr b="1"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4"/>
          <p:cNvSpPr txBox="1"/>
          <p:nvPr>
            <p:ph idx="1" type="body"/>
          </p:nvPr>
        </p:nvSpPr>
        <p:spPr>
          <a:xfrm>
            <a:off x="3392782" y="1143001"/>
            <a:ext cx="5294100" cy="3486000"/>
          </a:xfrm>
          <a:prstGeom prst="rect">
            <a:avLst/>
          </a:prstGeom>
          <a:noFill/>
          <a:ln>
            <a:noFill/>
          </a:ln>
        </p:spPr>
        <p:txBody>
          <a:bodyPr anchorCtr="0" anchor="t" bIns="34275" lIns="68575" spcFirstLastPara="1" rIns="68575" wrap="square" tIns="34275">
            <a:noAutofit/>
          </a:bodyPr>
          <a:lstStyle>
            <a:lvl1pPr indent="-342900" lvl="0" marL="457200" algn="l">
              <a:lnSpc>
                <a:spcPct val="95000"/>
              </a:lnSpc>
              <a:spcBef>
                <a:spcPts val="900"/>
              </a:spcBef>
              <a:spcAft>
                <a:spcPts val="0"/>
              </a:spcAft>
              <a:buSzPts val="1800"/>
              <a:buChar char="•"/>
              <a:defRPr sz="1800"/>
            </a:lvl1pPr>
            <a:lvl2pPr indent="-336550" lvl="1" marL="914400" algn="l">
              <a:lnSpc>
                <a:spcPct val="95000"/>
              </a:lnSpc>
              <a:spcBef>
                <a:spcPts val="500"/>
              </a:spcBef>
              <a:spcAft>
                <a:spcPts val="0"/>
              </a:spcAft>
              <a:buSzPts val="1700"/>
              <a:buChar char="─"/>
              <a:defRPr sz="1700"/>
            </a:lvl2pPr>
            <a:lvl3pPr indent="-323850" lvl="2" marL="1371600" algn="l">
              <a:lnSpc>
                <a:spcPct val="95000"/>
              </a:lnSpc>
              <a:spcBef>
                <a:spcPts val="500"/>
              </a:spcBef>
              <a:spcAft>
                <a:spcPts val="0"/>
              </a:spcAft>
              <a:buSzPts val="1500"/>
              <a:buChar char="▪"/>
              <a:defRPr sz="1500"/>
            </a:lvl3pPr>
            <a:lvl4pPr indent="-317500" lvl="3" marL="1828800" algn="l">
              <a:lnSpc>
                <a:spcPct val="95000"/>
              </a:lnSpc>
              <a:spcBef>
                <a:spcPts val="500"/>
              </a:spcBef>
              <a:spcAft>
                <a:spcPts val="0"/>
              </a:spcAft>
              <a:buSzPts val="1400"/>
              <a:buChar char="o"/>
              <a:defRPr sz="1400"/>
            </a:lvl4pPr>
            <a:lvl5pPr indent="-317500" lvl="4" marL="2286000" algn="l">
              <a:lnSpc>
                <a:spcPct val="95000"/>
              </a:lnSpc>
              <a:spcBef>
                <a:spcPts val="500"/>
              </a:spcBef>
              <a:spcAft>
                <a:spcPts val="0"/>
              </a:spcAft>
              <a:buSzPts val="1400"/>
              <a:buChar char="•"/>
              <a:defRPr sz="1400"/>
            </a:lvl5pPr>
            <a:lvl6pPr indent="-323850" lvl="5" marL="2743200" algn="l">
              <a:spcBef>
                <a:spcPts val="300"/>
              </a:spcBef>
              <a:spcAft>
                <a:spcPts val="0"/>
              </a:spcAft>
              <a:buSzPts val="1500"/>
              <a:buChar char="•"/>
              <a:defRPr sz="1500"/>
            </a:lvl6pPr>
            <a:lvl7pPr indent="-323850" lvl="6" marL="3200400" algn="l">
              <a:spcBef>
                <a:spcPts val="300"/>
              </a:spcBef>
              <a:spcAft>
                <a:spcPts val="0"/>
              </a:spcAft>
              <a:buSzPts val="1500"/>
              <a:buChar char="•"/>
              <a:defRPr sz="1500"/>
            </a:lvl7pPr>
            <a:lvl8pPr indent="-323850" lvl="7" marL="3657600" algn="l">
              <a:spcBef>
                <a:spcPts val="300"/>
              </a:spcBef>
              <a:spcAft>
                <a:spcPts val="0"/>
              </a:spcAft>
              <a:buSzPts val="1500"/>
              <a:buChar char="•"/>
              <a:defRPr sz="1500"/>
            </a:lvl8pPr>
            <a:lvl9pPr indent="-323850" lvl="8" marL="4114800" algn="l">
              <a:spcBef>
                <a:spcPts val="300"/>
              </a:spcBef>
              <a:spcAft>
                <a:spcPts val="0"/>
              </a:spcAft>
              <a:buSzPts val="1500"/>
              <a:buChar char="•"/>
              <a:defRPr sz="1500"/>
            </a:lvl9pPr>
          </a:lstStyle>
          <a:p/>
        </p:txBody>
      </p:sp>
      <p:sp>
        <p:nvSpPr>
          <p:cNvPr id="111" name="Google Shape;111;p24"/>
          <p:cNvSpPr txBox="1"/>
          <p:nvPr>
            <p:ph idx="2" type="body"/>
          </p:nvPr>
        </p:nvSpPr>
        <p:spPr>
          <a:xfrm>
            <a:off x="443917" y="1143000"/>
            <a:ext cx="2673600" cy="3486000"/>
          </a:xfrm>
          <a:prstGeom prst="rect">
            <a:avLst/>
          </a:prstGeom>
          <a:noFill/>
          <a:ln>
            <a:noFill/>
          </a:ln>
        </p:spPr>
        <p:txBody>
          <a:bodyPr anchorCtr="0" anchor="t" bIns="34275" lIns="68575" spcFirstLastPara="1" rIns="68575" wrap="square" tIns="34275">
            <a:noAutofit/>
          </a:bodyPr>
          <a:lstStyle>
            <a:lvl1pPr indent="-228600" lvl="0" marL="457200" algn="l">
              <a:lnSpc>
                <a:spcPct val="95000"/>
              </a:lnSpc>
              <a:spcBef>
                <a:spcPts val="900"/>
              </a:spcBef>
              <a:spcAft>
                <a:spcPts val="0"/>
              </a:spcAft>
              <a:buSzPts val="1500"/>
              <a:buNone/>
              <a:defRPr sz="1500">
                <a:solidFill>
                  <a:schemeClr val="dk2"/>
                </a:solidFill>
              </a:defRPr>
            </a:lvl1pPr>
            <a:lvl2pPr indent="-228600" lvl="1" marL="914400" algn="l">
              <a:lnSpc>
                <a:spcPct val="95000"/>
              </a:lnSpc>
              <a:spcBef>
                <a:spcPts val="500"/>
              </a:spcBef>
              <a:spcAft>
                <a:spcPts val="0"/>
              </a:spcAft>
              <a:buSzPts val="900"/>
              <a:buNone/>
              <a:defRPr sz="900"/>
            </a:lvl2pPr>
            <a:lvl3pPr indent="-228600" lvl="2" marL="1371600" algn="l">
              <a:lnSpc>
                <a:spcPct val="95000"/>
              </a:lnSpc>
              <a:spcBef>
                <a:spcPts val="500"/>
              </a:spcBef>
              <a:spcAft>
                <a:spcPts val="0"/>
              </a:spcAft>
              <a:buSzPts val="800"/>
              <a:buNone/>
              <a:defRPr sz="800"/>
            </a:lvl3pPr>
            <a:lvl4pPr indent="-228600" lvl="3" marL="1828800" algn="l">
              <a:lnSpc>
                <a:spcPct val="95000"/>
              </a:lnSpc>
              <a:spcBef>
                <a:spcPts val="500"/>
              </a:spcBef>
              <a:spcAft>
                <a:spcPts val="0"/>
              </a:spcAft>
              <a:buSzPts val="700"/>
              <a:buNone/>
              <a:defRPr sz="700"/>
            </a:lvl4pPr>
            <a:lvl5pPr indent="-228600" lvl="4" marL="2286000" algn="l">
              <a:lnSpc>
                <a:spcPct val="95000"/>
              </a:lnSpc>
              <a:spcBef>
                <a:spcPts val="500"/>
              </a:spcBef>
              <a:spcAft>
                <a:spcPts val="0"/>
              </a:spcAft>
              <a:buSzPts val="700"/>
              <a:buNone/>
              <a:defRPr sz="700"/>
            </a:lvl5pPr>
            <a:lvl6pPr indent="-228600" lvl="5" marL="2743200" algn="l">
              <a:spcBef>
                <a:spcPts val="100"/>
              </a:spcBef>
              <a:spcAft>
                <a:spcPts val="0"/>
              </a:spcAft>
              <a:buSzPts val="700"/>
              <a:buNone/>
              <a:defRPr sz="700"/>
            </a:lvl6pPr>
            <a:lvl7pPr indent="-228600" lvl="6" marL="3200400" algn="l">
              <a:spcBef>
                <a:spcPts val="100"/>
              </a:spcBef>
              <a:spcAft>
                <a:spcPts val="0"/>
              </a:spcAft>
              <a:buSzPts val="700"/>
              <a:buNone/>
              <a:defRPr sz="700"/>
            </a:lvl7pPr>
            <a:lvl8pPr indent="-228600" lvl="7" marL="3657600" algn="l">
              <a:spcBef>
                <a:spcPts val="100"/>
              </a:spcBef>
              <a:spcAft>
                <a:spcPts val="0"/>
              </a:spcAft>
              <a:buSzPts val="700"/>
              <a:buNone/>
              <a:defRPr sz="700"/>
            </a:lvl8pPr>
            <a:lvl9pPr indent="-228600" lvl="8" marL="4114800" algn="l">
              <a:spcBef>
                <a:spcPts val="100"/>
              </a:spcBef>
              <a:spcAft>
                <a:spcPts val="0"/>
              </a:spcAft>
              <a:buSzPts val="700"/>
              <a:buNone/>
              <a:defRPr sz="700"/>
            </a:lvl9pPr>
          </a:lstStyle>
          <a:p/>
        </p:txBody>
      </p:sp>
      <p:sp>
        <p:nvSpPr>
          <p:cNvPr id="112" name="Google Shape;112;p24"/>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113" name="Google Shape;113;p24"/>
          <p:cNvCxnSpPr/>
          <p:nvPr/>
        </p:nvCxnSpPr>
        <p:spPr>
          <a:xfrm rot="5400000">
            <a:off x="1835404" y="2685895"/>
            <a:ext cx="2857500" cy="1500"/>
          </a:xfrm>
          <a:prstGeom prst="straightConnector1">
            <a:avLst/>
          </a:prstGeom>
          <a:noFill/>
          <a:ln cap="flat" cmpd="sng" w="15875">
            <a:solidFill>
              <a:srgbClr val="B5B5B5"/>
            </a:solidFill>
            <a:prstDash val="solid"/>
            <a:round/>
            <a:headEnd len="sm" w="sm" type="none"/>
            <a:tailEnd len="sm" w="sm" type="none"/>
          </a:ln>
        </p:spPr>
      </p:cxnSp>
      <p:sp>
        <p:nvSpPr>
          <p:cNvPr id="114" name="Google Shape;114;p24"/>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5"/>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lvl1pPr lvl="0" rtl="0">
              <a:spcBef>
                <a:spcPts val="0"/>
              </a:spcBef>
              <a:spcAft>
                <a:spcPts val="0"/>
              </a:spcAft>
              <a:buSzPts val="2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42900" lvl="0" marL="457200" rtl="0">
              <a:spcBef>
                <a:spcPts val="900"/>
              </a:spcBef>
              <a:spcAft>
                <a:spcPts val="0"/>
              </a:spcAft>
              <a:buSzPts val="1800"/>
              <a:buChar char="•"/>
              <a:defRPr/>
            </a:lvl1pPr>
            <a:lvl2pPr indent="-323850" lvl="1" marL="914400" rtl="0">
              <a:spcBef>
                <a:spcPts val="500"/>
              </a:spcBef>
              <a:spcAft>
                <a:spcPts val="0"/>
              </a:spcAft>
              <a:buSzPts val="1500"/>
              <a:buChar char="─"/>
              <a:defRPr/>
            </a:lvl2pPr>
            <a:lvl3pPr indent="-317500" lvl="2" marL="1371600" rtl="0">
              <a:spcBef>
                <a:spcPts val="500"/>
              </a:spcBef>
              <a:spcAft>
                <a:spcPts val="0"/>
              </a:spcAft>
              <a:buSzPts val="1400"/>
              <a:buChar char="▪"/>
              <a:defRPr/>
            </a:lvl3pPr>
            <a:lvl4pPr indent="-304800" lvl="3" marL="1828800" rtl="0">
              <a:spcBef>
                <a:spcPts val="500"/>
              </a:spcBef>
              <a:spcAft>
                <a:spcPts val="0"/>
              </a:spcAft>
              <a:buSzPts val="1200"/>
              <a:buChar char="o"/>
              <a:defRPr/>
            </a:lvl4pPr>
            <a:lvl5pPr indent="-304800" lvl="4" marL="2286000" rtl="0">
              <a:spcBef>
                <a:spcPts val="500"/>
              </a:spcBef>
              <a:spcAft>
                <a:spcPts val="0"/>
              </a:spcAft>
              <a:buSzPts val="1200"/>
              <a:buChar char="•"/>
              <a:defRPr/>
            </a:lvl5pPr>
            <a:lvl6pPr indent="-304800" lvl="5" marL="2743200" rtl="0">
              <a:spcBef>
                <a:spcPts val="200"/>
              </a:spcBef>
              <a:spcAft>
                <a:spcPts val="0"/>
              </a:spcAft>
              <a:buSzPts val="1200"/>
              <a:buChar char="•"/>
              <a:defRPr/>
            </a:lvl6pPr>
            <a:lvl7pPr indent="-304800" lvl="6" marL="3200400" rtl="0">
              <a:spcBef>
                <a:spcPts val="200"/>
              </a:spcBef>
              <a:spcAft>
                <a:spcPts val="0"/>
              </a:spcAft>
              <a:buSzPts val="1200"/>
              <a:buChar char="•"/>
              <a:defRPr/>
            </a:lvl7pPr>
            <a:lvl8pPr indent="-304800" lvl="7" marL="3657600" rtl="0">
              <a:spcBef>
                <a:spcPts val="200"/>
              </a:spcBef>
              <a:spcAft>
                <a:spcPts val="0"/>
              </a:spcAft>
              <a:buSzPts val="1200"/>
              <a:buChar char="•"/>
              <a:defRPr/>
            </a:lvl8pPr>
            <a:lvl9pPr indent="-304800" lvl="8" marL="4114800" rtl="0">
              <a:spcBef>
                <a:spcPts val="200"/>
              </a:spcBef>
              <a:spcAft>
                <a:spcPts val="0"/>
              </a:spcAft>
              <a:buSzPts val="1200"/>
              <a:buChar char="•"/>
              <a:defRPr/>
            </a:lvl9pPr>
          </a:lstStyle>
          <a:p/>
        </p:txBody>
      </p:sp>
      <p:sp>
        <p:nvSpPr>
          <p:cNvPr id="118" name="Google Shape;118;p2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rgbClr val="262626"/>
              </a:buClr>
              <a:buSzPts val="2400"/>
              <a:buFont typeface="Verdana"/>
              <a:buNone/>
              <a:defRPr b="1" i="0" sz="2400" u="none" cap="none" strike="noStrike">
                <a:solidFill>
                  <a:srgbClr val="262626"/>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57200" y="1143000"/>
            <a:ext cx="8229600" cy="34860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5000"/>
              </a:lnSpc>
              <a:spcBef>
                <a:spcPts val="900"/>
              </a:spcBef>
              <a:spcAft>
                <a:spcPts val="0"/>
              </a:spcAft>
              <a:buClr>
                <a:schemeClr val="lt2"/>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lnSpc>
                <a:spcPct val="95000"/>
              </a:lnSpc>
              <a:spcBef>
                <a:spcPts val="500"/>
              </a:spcBef>
              <a:spcAft>
                <a:spcPts val="0"/>
              </a:spcAft>
              <a:buClr>
                <a:schemeClr val="lt2"/>
              </a:buClr>
              <a:buSzPts val="1500"/>
              <a:buFont typeface="Verdana"/>
              <a:buChar char="─"/>
              <a:defRPr b="0" i="0" sz="1500" u="none" cap="none" strike="noStrike">
                <a:solidFill>
                  <a:schemeClr val="dk1"/>
                </a:solidFill>
                <a:latin typeface="Verdana"/>
                <a:ea typeface="Verdana"/>
                <a:cs typeface="Verdana"/>
                <a:sym typeface="Verdana"/>
              </a:defRPr>
            </a:lvl2pPr>
            <a:lvl3pPr indent="-317500" lvl="2" marL="1371600" marR="0" rtl="0" algn="l">
              <a:lnSpc>
                <a:spcPct val="95000"/>
              </a:lnSpc>
              <a:spcBef>
                <a:spcPts val="500"/>
              </a:spcBef>
              <a:spcAft>
                <a:spcPts val="0"/>
              </a:spcAft>
              <a:buClr>
                <a:schemeClr val="lt2"/>
              </a:buClr>
              <a:buSzPts val="1400"/>
              <a:buFont typeface="Noto Sans Symbols"/>
              <a:buChar char="▪"/>
              <a:defRPr b="0" i="0" sz="1400" u="none" cap="none" strike="noStrike">
                <a:solidFill>
                  <a:schemeClr val="dk1"/>
                </a:solidFill>
                <a:latin typeface="Verdana"/>
                <a:ea typeface="Verdana"/>
                <a:cs typeface="Verdana"/>
                <a:sym typeface="Verdana"/>
              </a:defRPr>
            </a:lvl3pPr>
            <a:lvl4pPr indent="-304800" lvl="3" marL="1828800" marR="0" rtl="0" algn="l">
              <a:lnSpc>
                <a:spcPct val="95000"/>
              </a:lnSpc>
              <a:spcBef>
                <a:spcPts val="500"/>
              </a:spcBef>
              <a:spcAft>
                <a:spcPts val="0"/>
              </a:spcAft>
              <a:buClr>
                <a:schemeClr val="lt2"/>
              </a:buClr>
              <a:buSzPts val="1200"/>
              <a:buFont typeface="Courier New"/>
              <a:buChar char="o"/>
              <a:defRPr b="0" i="0" sz="1200" u="none" cap="none" strike="noStrike">
                <a:solidFill>
                  <a:schemeClr val="dk1"/>
                </a:solidFill>
                <a:latin typeface="Verdana"/>
                <a:ea typeface="Verdana"/>
                <a:cs typeface="Verdana"/>
                <a:sym typeface="Verdana"/>
              </a:defRPr>
            </a:lvl4pPr>
            <a:lvl5pPr indent="-304800" lvl="4" marL="2286000" marR="0" rtl="0" algn="l">
              <a:lnSpc>
                <a:spcPct val="95000"/>
              </a:lnSpc>
              <a:spcBef>
                <a:spcPts val="500"/>
              </a:spcBef>
              <a:spcAft>
                <a:spcPts val="0"/>
              </a:spcAft>
              <a:buClr>
                <a:schemeClr val="lt2"/>
              </a:buClr>
              <a:buSzPts val="1200"/>
              <a:buFont typeface="Arial"/>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6pPr>
            <a:lvl7pPr indent="-304800" lvl="6" marL="32004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7pPr>
            <a:lvl8pPr indent="-304800" lvl="7" marL="36576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8pPr>
            <a:lvl9pPr indent="-304800" lvl="8" marL="41148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9pPr>
          </a:lstStyle>
          <a:p/>
        </p:txBody>
      </p:sp>
      <p:sp>
        <p:nvSpPr>
          <p:cNvPr id="53" name="Google Shape;53;p13"/>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900" u="none" cap="none" strike="noStrike">
                <a:solidFill>
                  <a:srgbClr val="262626"/>
                </a:solidFill>
                <a:latin typeface="Verdana"/>
                <a:ea typeface="Verdana"/>
                <a:cs typeface="Verdana"/>
                <a:sym typeface="Verdana"/>
              </a:defRPr>
            </a:lvl1pPr>
            <a:lvl2pPr indent="0" lvl="1" marL="0" marR="0" rtl="0" algn="l">
              <a:spcBef>
                <a:spcPts val="0"/>
              </a:spcBef>
              <a:buNone/>
              <a:defRPr b="0" i="0" sz="900" u="none" cap="none" strike="noStrike">
                <a:solidFill>
                  <a:srgbClr val="262626"/>
                </a:solidFill>
                <a:latin typeface="Verdana"/>
                <a:ea typeface="Verdana"/>
                <a:cs typeface="Verdana"/>
                <a:sym typeface="Verdana"/>
              </a:defRPr>
            </a:lvl2pPr>
            <a:lvl3pPr indent="0" lvl="2" marL="0" marR="0" rtl="0" algn="l">
              <a:spcBef>
                <a:spcPts val="0"/>
              </a:spcBef>
              <a:buNone/>
              <a:defRPr b="0" i="0" sz="900" u="none" cap="none" strike="noStrike">
                <a:solidFill>
                  <a:srgbClr val="262626"/>
                </a:solidFill>
                <a:latin typeface="Verdana"/>
                <a:ea typeface="Verdana"/>
                <a:cs typeface="Verdana"/>
                <a:sym typeface="Verdana"/>
              </a:defRPr>
            </a:lvl3pPr>
            <a:lvl4pPr indent="0" lvl="3" marL="0" marR="0" rtl="0" algn="l">
              <a:spcBef>
                <a:spcPts val="0"/>
              </a:spcBef>
              <a:buNone/>
              <a:defRPr b="0" i="0" sz="900" u="none" cap="none" strike="noStrike">
                <a:solidFill>
                  <a:srgbClr val="262626"/>
                </a:solidFill>
                <a:latin typeface="Verdana"/>
                <a:ea typeface="Verdana"/>
                <a:cs typeface="Verdana"/>
                <a:sym typeface="Verdana"/>
              </a:defRPr>
            </a:lvl4pPr>
            <a:lvl5pPr indent="0" lvl="4" marL="0" marR="0" rtl="0" algn="l">
              <a:spcBef>
                <a:spcPts val="0"/>
              </a:spcBef>
              <a:buNone/>
              <a:defRPr b="0" i="0" sz="900" u="none" cap="none" strike="noStrike">
                <a:solidFill>
                  <a:srgbClr val="262626"/>
                </a:solidFill>
                <a:latin typeface="Verdana"/>
                <a:ea typeface="Verdana"/>
                <a:cs typeface="Verdana"/>
                <a:sym typeface="Verdana"/>
              </a:defRPr>
            </a:lvl5pPr>
            <a:lvl6pPr indent="0" lvl="5" marL="0" marR="0" rtl="0" algn="l">
              <a:spcBef>
                <a:spcPts val="0"/>
              </a:spcBef>
              <a:buNone/>
              <a:defRPr b="0" i="0" sz="900" u="none" cap="none" strike="noStrike">
                <a:solidFill>
                  <a:srgbClr val="262626"/>
                </a:solidFill>
                <a:latin typeface="Verdana"/>
                <a:ea typeface="Verdana"/>
                <a:cs typeface="Verdana"/>
                <a:sym typeface="Verdana"/>
              </a:defRPr>
            </a:lvl6pPr>
            <a:lvl7pPr indent="0" lvl="6" marL="0" marR="0" rtl="0" algn="l">
              <a:spcBef>
                <a:spcPts val="0"/>
              </a:spcBef>
              <a:buNone/>
              <a:defRPr b="0" i="0" sz="900" u="none" cap="none" strike="noStrike">
                <a:solidFill>
                  <a:srgbClr val="262626"/>
                </a:solidFill>
                <a:latin typeface="Verdana"/>
                <a:ea typeface="Verdana"/>
                <a:cs typeface="Verdana"/>
                <a:sym typeface="Verdana"/>
              </a:defRPr>
            </a:lvl7pPr>
            <a:lvl8pPr indent="0" lvl="7" marL="0" marR="0" rtl="0" algn="l">
              <a:spcBef>
                <a:spcPts val="0"/>
              </a:spcBef>
              <a:buNone/>
              <a:defRPr b="0" i="0" sz="900" u="none" cap="none" strike="noStrike">
                <a:solidFill>
                  <a:srgbClr val="262626"/>
                </a:solidFill>
                <a:latin typeface="Verdana"/>
                <a:ea typeface="Verdana"/>
                <a:cs typeface="Verdana"/>
                <a:sym typeface="Verdana"/>
              </a:defRPr>
            </a:lvl8pPr>
            <a:lvl9pPr indent="0" lvl="8" marL="0" marR="0" rtl="0" algn="l">
              <a:spcBef>
                <a:spcPts val="0"/>
              </a:spcBef>
              <a:buNone/>
              <a:defRPr b="0" i="0" sz="9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13"/>
          <p:cNvSpPr/>
          <p:nvPr/>
        </p:nvSpPr>
        <p:spPr>
          <a:xfrm>
            <a:off x="457200" y="926225"/>
            <a:ext cx="8686800" cy="3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55" name="Google Shape;55;p13"/>
          <p:cNvSpPr txBox="1"/>
          <p:nvPr/>
        </p:nvSpPr>
        <p:spPr>
          <a:xfrm>
            <a:off x="5486400" y="4800600"/>
            <a:ext cx="33528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1400" u="none" cap="none" strike="noStrike">
                <a:solidFill>
                  <a:schemeClr val="lt2"/>
                </a:solidFill>
                <a:latin typeface="Times New Roman"/>
                <a:ea typeface="Times New Roman"/>
                <a:cs typeface="Times New Roman"/>
                <a:sym typeface="Times New Roman"/>
              </a:rPr>
              <a:t>Worcester Polytechnic Institute</a:t>
            </a:r>
            <a:endParaRPr sz="1100"/>
          </a:p>
        </p:txBody>
      </p:sp>
      <p:sp>
        <p:nvSpPr>
          <p:cNvPr id="56" name="Google Shape;56;p13"/>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2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hyperlink" Target="http://drive.google.com/file/d/1C5E35fjn0yrIeMf86e57sEEgixaZ8wJs/view"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ctrTitle"/>
          </p:nvPr>
        </p:nvSpPr>
        <p:spPr>
          <a:xfrm>
            <a:off x="4770225" y="935250"/>
            <a:ext cx="2873700" cy="849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sz="1800">
              <a:solidFill>
                <a:srgbClr val="666666"/>
              </a:solidFill>
            </a:endParaRPr>
          </a:p>
          <a:p>
            <a:pPr indent="0" lvl="0" marL="0" rtl="0" algn="ctr">
              <a:spcBef>
                <a:spcPts val="0"/>
              </a:spcBef>
              <a:spcAft>
                <a:spcPts val="0"/>
              </a:spcAft>
              <a:buNone/>
            </a:pPr>
            <a:r>
              <a:rPr lang="en" sz="1800">
                <a:solidFill>
                  <a:srgbClr val="666666"/>
                </a:solidFill>
                <a:latin typeface="Times New Roman"/>
                <a:ea typeface="Times New Roman"/>
                <a:cs typeface="Times New Roman"/>
                <a:sym typeface="Times New Roman"/>
              </a:rPr>
              <a:t>CS-541 Deep Learning</a:t>
            </a:r>
            <a:endParaRPr sz="1800">
              <a:solidFill>
                <a:srgbClr val="666666"/>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666666"/>
                </a:solidFill>
                <a:latin typeface="Times New Roman"/>
                <a:ea typeface="Times New Roman"/>
                <a:cs typeface="Times New Roman"/>
                <a:sym typeface="Times New Roman"/>
              </a:rPr>
              <a:t>Final Project Presentation</a:t>
            </a:r>
            <a:endParaRPr sz="1800">
              <a:solidFill>
                <a:srgbClr val="666666"/>
              </a:solidFill>
              <a:latin typeface="Times New Roman"/>
              <a:ea typeface="Times New Roman"/>
              <a:cs typeface="Times New Roman"/>
              <a:sym typeface="Times New Roman"/>
            </a:endParaRPr>
          </a:p>
          <a:p>
            <a:pPr indent="0" lvl="0" marL="0" rtl="0" algn="ctr">
              <a:spcBef>
                <a:spcPts val="0"/>
              </a:spcBef>
              <a:spcAft>
                <a:spcPts val="0"/>
              </a:spcAft>
              <a:buNone/>
            </a:pPr>
            <a:r>
              <a:t/>
            </a:r>
            <a:endParaRPr b="0" sz="1800">
              <a:solidFill>
                <a:srgbClr val="666666"/>
              </a:solidFill>
            </a:endParaRPr>
          </a:p>
        </p:txBody>
      </p:sp>
      <p:sp>
        <p:nvSpPr>
          <p:cNvPr id="124" name="Google Shape;124;p26"/>
          <p:cNvSpPr txBox="1"/>
          <p:nvPr>
            <p:ph idx="1" type="subTitle"/>
          </p:nvPr>
        </p:nvSpPr>
        <p:spPr>
          <a:xfrm>
            <a:off x="542925" y="2230450"/>
            <a:ext cx="8601000" cy="923700"/>
          </a:xfrm>
          <a:prstGeom prst="rect">
            <a:avLst/>
          </a:prstGeom>
        </p:spPr>
        <p:txBody>
          <a:bodyPr anchorCtr="0" anchor="t" bIns="34275" lIns="68575" spcFirstLastPara="1" rIns="68575" wrap="square" tIns="34275">
            <a:noAutofit/>
          </a:bodyPr>
          <a:lstStyle/>
          <a:p>
            <a:pPr indent="0" lvl="0" marL="0" rtl="0" algn="l">
              <a:lnSpc>
                <a:spcPct val="115000"/>
              </a:lnSpc>
              <a:spcBef>
                <a:spcPts val="900"/>
              </a:spcBef>
              <a:spcAft>
                <a:spcPts val="0"/>
              </a:spcAft>
              <a:buNone/>
            </a:pPr>
            <a:r>
              <a:rPr b="1" lang="en" sz="2400">
                <a:solidFill>
                  <a:schemeClr val="dk1"/>
                </a:solidFill>
              </a:rPr>
              <a:t>3D Object Detection on KITTI Dataset</a:t>
            </a:r>
            <a:endParaRPr b="1" sz="24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2400">
              <a:solidFill>
                <a:schemeClr val="dk1"/>
              </a:solidFill>
            </a:endParaRPr>
          </a:p>
          <a:p>
            <a:pPr indent="0" lvl="0" marL="0" rtl="0" algn="l">
              <a:lnSpc>
                <a:spcPct val="115000"/>
              </a:lnSpc>
              <a:spcBef>
                <a:spcPts val="900"/>
              </a:spcBef>
              <a:spcAft>
                <a:spcPts val="0"/>
              </a:spcAft>
              <a:buNone/>
            </a:pPr>
            <a:r>
              <a:rPr b="1" lang="en" sz="2400">
                <a:solidFill>
                  <a:schemeClr val="dk1"/>
                </a:solidFill>
              </a:rPr>
              <a:t> </a:t>
            </a:r>
            <a:endParaRPr b="1" sz="2400">
              <a:solidFill>
                <a:schemeClr val="dk1"/>
              </a:solidFill>
            </a:endParaRPr>
          </a:p>
          <a:p>
            <a:pPr indent="0" lvl="0" marL="0" rtl="0" algn="l">
              <a:lnSpc>
                <a:spcPct val="115000"/>
              </a:lnSpc>
              <a:spcBef>
                <a:spcPts val="900"/>
              </a:spcBef>
              <a:spcAft>
                <a:spcPts val="0"/>
              </a:spcAft>
              <a:buNone/>
            </a:pPr>
            <a:r>
              <a:t/>
            </a:r>
            <a:endParaRPr b="1" sz="2400">
              <a:solidFill>
                <a:schemeClr val="dk1"/>
              </a:solidFill>
            </a:endParaRPr>
          </a:p>
        </p:txBody>
      </p:sp>
      <p:sp>
        <p:nvSpPr>
          <p:cNvPr id="125" name="Google Shape;125;p26"/>
          <p:cNvSpPr txBox="1"/>
          <p:nvPr/>
        </p:nvSpPr>
        <p:spPr>
          <a:xfrm>
            <a:off x="640475" y="3834625"/>
            <a:ext cx="7774500" cy="96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u="sng">
                <a:solidFill>
                  <a:srgbClr val="666666"/>
                </a:solidFill>
                <a:latin typeface="Times New Roman"/>
                <a:ea typeface="Times New Roman"/>
                <a:cs typeface="Times New Roman"/>
                <a:sym typeface="Times New Roman"/>
              </a:rPr>
              <a:t>Presented by Group 29 </a:t>
            </a:r>
            <a:endParaRPr b="1" sz="1800" u="sng">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800">
                <a:solidFill>
                  <a:srgbClr val="666666"/>
                </a:solidFill>
                <a:latin typeface="Times New Roman"/>
                <a:ea typeface="Times New Roman"/>
                <a:cs typeface="Times New Roman"/>
                <a:sym typeface="Times New Roman"/>
              </a:rPr>
              <a:t>Abhishek Jain, Nagarjun Vinukonda, Rishabh Chadha, Vrushabh Desai</a:t>
            </a:r>
            <a:endParaRPr b="1" sz="1800">
              <a:solidFill>
                <a:srgbClr val="6666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28160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MSE Loss Example 1 </a:t>
            </a:r>
            <a:endParaRPr/>
          </a:p>
        </p:txBody>
      </p:sp>
      <p:pic>
        <p:nvPicPr>
          <p:cNvPr id="181" name="Google Shape;181;p35"/>
          <p:cNvPicPr preferRelativeResize="0"/>
          <p:nvPr/>
        </p:nvPicPr>
        <p:blipFill>
          <a:blip r:embed="rId3">
            <a:alphaModFix/>
          </a:blip>
          <a:stretch>
            <a:fillRect/>
          </a:stretch>
        </p:blipFill>
        <p:spPr>
          <a:xfrm>
            <a:off x="698225" y="1010300"/>
            <a:ext cx="7487200" cy="4085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512550"/>
            <a:ext cx="8520600" cy="438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Smooth L1 loss</a:t>
            </a:r>
            <a:r>
              <a:rPr lang="en"/>
              <a:t> Example 1</a:t>
            </a:r>
            <a:endParaRPr/>
          </a:p>
        </p:txBody>
      </p:sp>
      <p:pic>
        <p:nvPicPr>
          <p:cNvPr id="187" name="Google Shape;187;p36"/>
          <p:cNvPicPr preferRelativeResize="0"/>
          <p:nvPr/>
        </p:nvPicPr>
        <p:blipFill>
          <a:blip r:embed="rId3">
            <a:alphaModFix/>
          </a:blip>
          <a:stretch>
            <a:fillRect/>
          </a:stretch>
        </p:blipFill>
        <p:spPr>
          <a:xfrm>
            <a:off x="715475" y="1028700"/>
            <a:ext cx="7713051" cy="4025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393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MSE Loss Example 2</a:t>
            </a:r>
            <a:endParaRPr/>
          </a:p>
        </p:txBody>
      </p:sp>
      <p:pic>
        <p:nvPicPr>
          <p:cNvPr id="193" name="Google Shape;193;p37"/>
          <p:cNvPicPr preferRelativeResize="0"/>
          <p:nvPr/>
        </p:nvPicPr>
        <p:blipFill>
          <a:blip r:embed="rId3">
            <a:alphaModFix/>
          </a:blip>
          <a:stretch>
            <a:fillRect/>
          </a:stretch>
        </p:blipFill>
        <p:spPr>
          <a:xfrm>
            <a:off x="952924" y="1017725"/>
            <a:ext cx="7238151" cy="377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34845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Smooth L1</a:t>
            </a:r>
            <a:r>
              <a:rPr lang="en"/>
              <a:t> Loss Example 2</a:t>
            </a:r>
            <a:endParaRPr/>
          </a:p>
        </p:txBody>
      </p:sp>
      <p:pic>
        <p:nvPicPr>
          <p:cNvPr id="199" name="Google Shape;199;p38"/>
          <p:cNvPicPr preferRelativeResize="0"/>
          <p:nvPr/>
        </p:nvPicPr>
        <p:blipFill>
          <a:blip r:embed="rId3">
            <a:alphaModFix/>
          </a:blip>
          <a:stretch>
            <a:fillRect/>
          </a:stretch>
        </p:blipFill>
        <p:spPr>
          <a:xfrm>
            <a:off x="916563" y="1017726"/>
            <a:ext cx="7310876" cy="3815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29645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Training at 450 epochs (Regular Loss)</a:t>
            </a:r>
            <a:endParaRPr/>
          </a:p>
        </p:txBody>
      </p:sp>
      <p:pic>
        <p:nvPicPr>
          <p:cNvPr id="205" name="Google Shape;205;p39"/>
          <p:cNvPicPr preferRelativeResize="0"/>
          <p:nvPr/>
        </p:nvPicPr>
        <p:blipFill>
          <a:blip r:embed="rId3">
            <a:alphaModFix/>
          </a:blip>
          <a:stretch>
            <a:fillRect/>
          </a:stretch>
        </p:blipFill>
        <p:spPr>
          <a:xfrm>
            <a:off x="1277650" y="1240600"/>
            <a:ext cx="6447599" cy="3365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31875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Smooth L1 Loss</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900"/>
              </a:spcBef>
              <a:spcAft>
                <a:spcPts val="0"/>
              </a:spcAft>
              <a:buClr>
                <a:schemeClr val="dk1"/>
              </a:buClr>
              <a:buSzPts val="1100"/>
              <a:buFont typeface="Arial"/>
              <a:buNone/>
            </a:pPr>
            <a:r>
              <a:rPr lang="en"/>
              <a:t>Optimizer: Adam: Learning Rate: 10</a:t>
            </a:r>
            <a:r>
              <a:rPr baseline="30000" lang="en"/>
              <a:t>-3</a:t>
            </a:r>
            <a:endParaRPr baseline="30000"/>
          </a:p>
          <a:p>
            <a:pPr indent="0" lvl="0" marL="0" rtl="0" algn="l">
              <a:spcBef>
                <a:spcPts val="900"/>
              </a:spcBef>
              <a:spcAft>
                <a:spcPts val="0"/>
              </a:spcAft>
              <a:buClr>
                <a:schemeClr val="dk1"/>
              </a:buClr>
              <a:buSzPts val="1100"/>
              <a:buFont typeface="Arial"/>
              <a:buNone/>
            </a:pPr>
            <a:r>
              <a:rPr lang="en"/>
              <a:t>Batch Size = 32</a:t>
            </a:r>
            <a:endParaRPr/>
          </a:p>
          <a:p>
            <a:pPr indent="0" lvl="0" marL="0" rtl="0" algn="l">
              <a:spcBef>
                <a:spcPts val="900"/>
              </a:spcBef>
              <a:spcAft>
                <a:spcPts val="0"/>
              </a:spcAft>
              <a:buNone/>
            </a:pPr>
            <a:r>
              <a:t/>
            </a:r>
            <a:endParaRPr/>
          </a:p>
        </p:txBody>
      </p:sp>
      <p:pic>
        <p:nvPicPr>
          <p:cNvPr id="212" name="Google Shape;212;p40"/>
          <p:cNvPicPr preferRelativeResize="0"/>
          <p:nvPr/>
        </p:nvPicPr>
        <p:blipFill>
          <a:blip r:embed="rId3">
            <a:alphaModFix/>
          </a:blip>
          <a:stretch>
            <a:fillRect/>
          </a:stretch>
        </p:blipFill>
        <p:spPr>
          <a:xfrm>
            <a:off x="4813300" y="2120900"/>
            <a:ext cx="3556000" cy="2667000"/>
          </a:xfrm>
          <a:prstGeom prst="rect">
            <a:avLst/>
          </a:prstGeom>
          <a:noFill/>
          <a:ln>
            <a:noFill/>
          </a:ln>
        </p:spPr>
      </p:pic>
      <p:pic>
        <p:nvPicPr>
          <p:cNvPr id="213" name="Google Shape;213;p40"/>
          <p:cNvPicPr preferRelativeResize="0"/>
          <p:nvPr/>
        </p:nvPicPr>
        <p:blipFill>
          <a:blip r:embed="rId4">
            <a:alphaModFix/>
          </a:blip>
          <a:stretch>
            <a:fillRect/>
          </a:stretch>
        </p:blipFill>
        <p:spPr>
          <a:xfrm>
            <a:off x="533400" y="2032000"/>
            <a:ext cx="3776125" cy="283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MSE Loss</a:t>
            </a:r>
            <a:endParaRPr/>
          </a:p>
        </p:txBody>
      </p:sp>
      <p:sp>
        <p:nvSpPr>
          <p:cNvPr id="219" name="Google Shape;219;p4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900"/>
              </a:spcBef>
              <a:spcAft>
                <a:spcPts val="0"/>
              </a:spcAft>
              <a:buNone/>
            </a:pPr>
            <a:r>
              <a:rPr lang="en"/>
              <a:t>Optimizer: Adam: Learning Rate : 10</a:t>
            </a:r>
            <a:r>
              <a:rPr baseline="30000" lang="en"/>
              <a:t>-3</a:t>
            </a:r>
            <a:endParaRPr baseline="30000"/>
          </a:p>
          <a:p>
            <a:pPr indent="0" lvl="0" marL="0" rtl="0" algn="l">
              <a:spcBef>
                <a:spcPts val="900"/>
              </a:spcBef>
              <a:spcAft>
                <a:spcPts val="0"/>
              </a:spcAft>
              <a:buNone/>
            </a:pPr>
            <a:r>
              <a:rPr lang="en"/>
              <a:t>Batch Size = 32</a:t>
            </a:r>
            <a:endParaRPr/>
          </a:p>
        </p:txBody>
      </p:sp>
      <p:pic>
        <p:nvPicPr>
          <p:cNvPr id="220" name="Google Shape;220;p41"/>
          <p:cNvPicPr preferRelativeResize="0"/>
          <p:nvPr/>
        </p:nvPicPr>
        <p:blipFill>
          <a:blip r:embed="rId3">
            <a:alphaModFix/>
          </a:blip>
          <a:stretch>
            <a:fillRect/>
          </a:stretch>
        </p:blipFill>
        <p:spPr>
          <a:xfrm>
            <a:off x="727450" y="2107388"/>
            <a:ext cx="3659774" cy="2408375"/>
          </a:xfrm>
          <a:prstGeom prst="rect">
            <a:avLst/>
          </a:prstGeom>
          <a:noFill/>
          <a:ln>
            <a:noFill/>
          </a:ln>
        </p:spPr>
      </p:pic>
      <p:pic>
        <p:nvPicPr>
          <p:cNvPr id="221" name="Google Shape;221;p41"/>
          <p:cNvPicPr preferRelativeResize="0"/>
          <p:nvPr/>
        </p:nvPicPr>
        <p:blipFill>
          <a:blip r:embed="rId4">
            <a:alphaModFix/>
          </a:blip>
          <a:stretch>
            <a:fillRect/>
          </a:stretch>
        </p:blipFill>
        <p:spPr>
          <a:xfrm>
            <a:off x="4864100" y="2107400"/>
            <a:ext cx="3751838" cy="246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34845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2D Detection</a:t>
            </a:r>
            <a:endParaRPr/>
          </a:p>
        </p:txBody>
      </p:sp>
      <p:graphicFrame>
        <p:nvGraphicFramePr>
          <p:cNvPr id="227" name="Google Shape;227;p42"/>
          <p:cNvGraphicFramePr/>
          <p:nvPr/>
        </p:nvGraphicFramePr>
        <p:xfrm>
          <a:off x="900475" y="1965175"/>
          <a:ext cx="3000000" cy="3000000"/>
        </p:xfrm>
        <a:graphic>
          <a:graphicData uri="http://schemas.openxmlformats.org/drawingml/2006/table">
            <a:tbl>
              <a:tblPr>
                <a:noFill/>
                <a:tableStyleId>{E90BDD1A-ADAD-498A-A185-A3C3E333140D}</a:tableStyleId>
              </a:tblPr>
              <a:tblGrid>
                <a:gridCol w="1552150"/>
                <a:gridCol w="1847975"/>
                <a:gridCol w="1746500"/>
                <a:gridCol w="1928975"/>
              </a:tblGrid>
              <a:tr h="346600">
                <a:tc>
                  <a:txBody>
                    <a:bodyPr/>
                    <a:lstStyle/>
                    <a:p>
                      <a:pPr indent="0" lvl="0" marL="0" rtl="0" algn="l">
                        <a:spcBef>
                          <a:spcPts val="0"/>
                        </a:spcBef>
                        <a:spcAft>
                          <a:spcPts val="0"/>
                        </a:spcAft>
                        <a:buNone/>
                      </a:pPr>
                      <a:r>
                        <a:rPr lang="en"/>
                        <a:t>Car detection 2D</a:t>
                      </a:r>
                      <a:endParaRPr/>
                    </a:p>
                  </a:txBody>
                  <a:tcPr marT="91425" marB="91425" marR="91425" marL="91425"/>
                </a:tc>
                <a:tc>
                  <a:txBody>
                    <a:bodyPr/>
                    <a:lstStyle/>
                    <a:p>
                      <a:pPr indent="0" lvl="0" marL="0" rtl="0" algn="l">
                        <a:spcBef>
                          <a:spcPts val="0"/>
                        </a:spcBef>
                        <a:spcAft>
                          <a:spcPts val="0"/>
                        </a:spcAft>
                        <a:buNone/>
                      </a:pPr>
                      <a:r>
                        <a:rPr lang="en"/>
                        <a:t>Easy</a:t>
                      </a:r>
                      <a:endParaRPr/>
                    </a:p>
                  </a:txBody>
                  <a:tcPr marT="91425" marB="91425" marR="91425" marL="91425"/>
                </a:tc>
                <a:tc>
                  <a:txBody>
                    <a:bodyPr/>
                    <a:lstStyle/>
                    <a:p>
                      <a:pPr indent="0" lvl="0" marL="0" rtl="0" algn="l">
                        <a:spcBef>
                          <a:spcPts val="0"/>
                        </a:spcBef>
                        <a:spcAft>
                          <a:spcPts val="0"/>
                        </a:spcAft>
                        <a:buNone/>
                      </a:pPr>
                      <a:r>
                        <a:rPr lang="en"/>
                        <a:t>Moderate</a:t>
                      </a:r>
                      <a:endParaRPr/>
                    </a:p>
                  </a:txBody>
                  <a:tcPr marT="91425" marB="91425" marR="91425" marL="91425"/>
                </a:tc>
                <a:tc>
                  <a:txBody>
                    <a:bodyPr/>
                    <a:lstStyle/>
                    <a:p>
                      <a:pPr indent="0" lvl="0" marL="0" rtl="0" algn="l">
                        <a:spcBef>
                          <a:spcPts val="0"/>
                        </a:spcBef>
                        <a:spcAft>
                          <a:spcPts val="0"/>
                        </a:spcAft>
                        <a:buNone/>
                      </a:pPr>
                      <a:r>
                        <a:rPr lang="en"/>
                        <a:t>Hard</a:t>
                      </a:r>
                      <a:endParaRPr/>
                    </a:p>
                  </a:txBody>
                  <a:tcPr marT="91425" marB="91425" marR="91425" marL="91425"/>
                </a:tc>
              </a:tr>
              <a:tr h="556350">
                <a:tc>
                  <a:txBody>
                    <a:bodyPr/>
                    <a:lstStyle/>
                    <a:p>
                      <a:pPr indent="0" lvl="0" marL="0" rtl="0" algn="l">
                        <a:spcBef>
                          <a:spcPts val="0"/>
                        </a:spcBef>
                        <a:spcAft>
                          <a:spcPts val="0"/>
                        </a:spcAft>
                        <a:buNone/>
                      </a:pPr>
                      <a:r>
                        <a:rPr lang="en">
                          <a:solidFill>
                            <a:schemeClr val="dk1"/>
                          </a:solidFill>
                        </a:rPr>
                        <a:t>Frustum PointNet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Original</a:t>
                      </a:r>
                      <a:endParaRPr>
                        <a:solidFill>
                          <a:schemeClr val="dk1"/>
                        </a:solidFill>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0.87</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0.819</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0.73</a:t>
                      </a:r>
                      <a:endParaRPr/>
                    </a:p>
                  </a:txBody>
                  <a:tcPr marT="91425" marB="91425" marR="91425" marL="91425"/>
                </a:tc>
              </a:tr>
              <a:tr h="831175">
                <a:tc>
                  <a:txBody>
                    <a:bodyPr/>
                    <a:lstStyle/>
                    <a:p>
                      <a:pPr indent="0" lvl="0" marL="0" rtl="0" algn="l">
                        <a:spcBef>
                          <a:spcPts val="0"/>
                        </a:spcBef>
                        <a:spcAft>
                          <a:spcPts val="0"/>
                        </a:spcAft>
                        <a:buNone/>
                      </a:pPr>
                      <a:r>
                        <a:rPr lang="en"/>
                        <a:t>Modified Frustum PointeNet</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0.88</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0.814</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0.83</a:t>
                      </a:r>
                      <a:endParaRPr/>
                    </a:p>
                  </a:txBody>
                  <a:tcPr marT="91425" marB="91425" marR="91425" marL="91425"/>
                </a:tc>
              </a:tr>
            </a:tbl>
          </a:graphicData>
        </a:graphic>
      </p:graphicFrame>
      <p:sp>
        <p:nvSpPr>
          <p:cNvPr id="228" name="Google Shape;228;p42"/>
          <p:cNvSpPr txBox="1"/>
          <p:nvPr/>
        </p:nvSpPr>
        <p:spPr>
          <a:xfrm>
            <a:off x="2616200" y="4019550"/>
            <a:ext cx="3431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Verdana"/>
                <a:ea typeface="Verdana"/>
                <a:cs typeface="Verdana"/>
                <a:sym typeface="Verdana"/>
              </a:rPr>
              <a:t>2D Detection </a:t>
            </a:r>
            <a:r>
              <a:rPr lang="en">
                <a:solidFill>
                  <a:schemeClr val="dk1"/>
                </a:solidFill>
                <a:latin typeface="Verdana"/>
                <a:ea typeface="Verdana"/>
                <a:cs typeface="Verdana"/>
                <a:sym typeface="Verdana"/>
              </a:rPr>
              <a:t>AP: Average precision</a:t>
            </a:r>
            <a:endParaRPr>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3D Detection</a:t>
            </a:r>
            <a:endParaRPr/>
          </a:p>
        </p:txBody>
      </p:sp>
      <p:graphicFrame>
        <p:nvGraphicFramePr>
          <p:cNvPr id="234" name="Google Shape;234;p43"/>
          <p:cNvGraphicFramePr/>
          <p:nvPr/>
        </p:nvGraphicFramePr>
        <p:xfrm>
          <a:off x="1034200" y="1801775"/>
          <a:ext cx="3000000" cy="3000000"/>
        </p:xfrm>
        <a:graphic>
          <a:graphicData uri="http://schemas.openxmlformats.org/drawingml/2006/table">
            <a:tbl>
              <a:tblPr>
                <a:noFill/>
                <a:tableStyleId>{E90BDD1A-ADAD-498A-A185-A3C3E333140D}</a:tableStyleId>
              </a:tblPr>
              <a:tblGrid>
                <a:gridCol w="1552150"/>
                <a:gridCol w="1847975"/>
                <a:gridCol w="1746500"/>
                <a:gridCol w="1928975"/>
              </a:tblGrid>
              <a:tr h="502575">
                <a:tc>
                  <a:txBody>
                    <a:bodyPr/>
                    <a:lstStyle/>
                    <a:p>
                      <a:pPr indent="0" lvl="0" marL="0" rtl="0" algn="l">
                        <a:spcBef>
                          <a:spcPts val="0"/>
                        </a:spcBef>
                        <a:spcAft>
                          <a:spcPts val="0"/>
                        </a:spcAft>
                        <a:buNone/>
                      </a:pPr>
                      <a:r>
                        <a:rPr lang="en"/>
                        <a:t>Car detection 3d</a:t>
                      </a:r>
                      <a:endParaRPr/>
                    </a:p>
                  </a:txBody>
                  <a:tcPr marT="91425" marB="91425" marR="91425" marL="91425"/>
                </a:tc>
                <a:tc>
                  <a:txBody>
                    <a:bodyPr/>
                    <a:lstStyle/>
                    <a:p>
                      <a:pPr indent="0" lvl="0" marL="0" rtl="0" algn="l">
                        <a:spcBef>
                          <a:spcPts val="0"/>
                        </a:spcBef>
                        <a:spcAft>
                          <a:spcPts val="0"/>
                        </a:spcAft>
                        <a:buNone/>
                      </a:pPr>
                      <a:r>
                        <a:rPr lang="en"/>
                        <a:t>Easy</a:t>
                      </a:r>
                      <a:endParaRPr/>
                    </a:p>
                  </a:txBody>
                  <a:tcPr marT="91425" marB="91425" marR="91425" marL="91425"/>
                </a:tc>
                <a:tc>
                  <a:txBody>
                    <a:bodyPr/>
                    <a:lstStyle/>
                    <a:p>
                      <a:pPr indent="0" lvl="0" marL="0" rtl="0" algn="l">
                        <a:spcBef>
                          <a:spcPts val="0"/>
                        </a:spcBef>
                        <a:spcAft>
                          <a:spcPts val="0"/>
                        </a:spcAft>
                        <a:buNone/>
                      </a:pPr>
                      <a:r>
                        <a:rPr lang="en"/>
                        <a:t>Moderate</a:t>
                      </a:r>
                      <a:endParaRPr/>
                    </a:p>
                  </a:txBody>
                  <a:tcPr marT="91425" marB="91425" marR="91425" marL="91425"/>
                </a:tc>
                <a:tc>
                  <a:txBody>
                    <a:bodyPr/>
                    <a:lstStyle/>
                    <a:p>
                      <a:pPr indent="0" lvl="0" marL="0" rtl="0" algn="l">
                        <a:spcBef>
                          <a:spcPts val="0"/>
                        </a:spcBef>
                        <a:spcAft>
                          <a:spcPts val="0"/>
                        </a:spcAft>
                        <a:buNone/>
                      </a:pPr>
                      <a:r>
                        <a:rPr lang="en"/>
                        <a:t>Hard</a:t>
                      </a:r>
                      <a:endParaRPr/>
                    </a:p>
                  </a:txBody>
                  <a:tcPr marT="91425" marB="91425" marR="91425" marL="91425"/>
                </a:tc>
              </a:tr>
              <a:tr h="556350">
                <a:tc>
                  <a:txBody>
                    <a:bodyPr/>
                    <a:lstStyle/>
                    <a:p>
                      <a:pPr indent="0" lvl="0" marL="0" rtl="0" algn="l">
                        <a:spcBef>
                          <a:spcPts val="0"/>
                        </a:spcBef>
                        <a:spcAft>
                          <a:spcPts val="0"/>
                        </a:spcAft>
                        <a:buNone/>
                      </a:pPr>
                      <a:r>
                        <a:rPr lang="en"/>
                        <a:t>Frustum Point</a:t>
                      </a:r>
                      <a:endParaRPr/>
                    </a:p>
                    <a:p>
                      <a:pPr indent="0" lvl="0" marL="0" rtl="0" algn="l">
                        <a:spcBef>
                          <a:spcPts val="0"/>
                        </a:spcBef>
                        <a:spcAft>
                          <a:spcPts val="0"/>
                        </a:spcAft>
                        <a:buNone/>
                      </a:pPr>
                      <a:r>
                        <a:rPr lang="en"/>
                        <a:t>Original</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0.82</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0.68</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0.61</a:t>
                      </a:r>
                      <a:endParaRPr/>
                    </a:p>
                  </a:txBody>
                  <a:tcPr marT="91425" marB="91425" marR="91425" marL="91425"/>
                </a:tc>
              </a:tr>
              <a:tr h="831175">
                <a:tc>
                  <a:txBody>
                    <a:bodyPr/>
                    <a:lstStyle/>
                    <a:p>
                      <a:pPr indent="0" lvl="0" marL="0" rtl="0" algn="l">
                        <a:spcBef>
                          <a:spcPts val="0"/>
                        </a:spcBef>
                        <a:spcAft>
                          <a:spcPts val="0"/>
                        </a:spcAft>
                        <a:buClr>
                          <a:schemeClr val="dk1"/>
                        </a:buClr>
                        <a:buSzPts val="1100"/>
                        <a:buFont typeface="Arial"/>
                        <a:buNone/>
                      </a:pPr>
                      <a:r>
                        <a:rPr lang="en">
                          <a:solidFill>
                            <a:schemeClr val="dk1"/>
                          </a:solidFill>
                        </a:rPr>
                        <a:t>Modified Frustum PointNet</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0.58</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0.55</a:t>
                      </a:r>
                      <a:endParaRPr/>
                    </a:p>
                  </a:txBody>
                  <a:tcPr marT="91425" marB="91425" marR="91425" marL="91425"/>
                </a:tc>
                <a:tc>
                  <a:txBody>
                    <a:bodyPr/>
                    <a:lstStyle/>
                    <a:p>
                      <a:pPr indent="0" lvl="0" marL="0" rtl="0" algn="l">
                        <a:lnSpc>
                          <a:spcPct val="95000"/>
                        </a:lnSpc>
                        <a:spcBef>
                          <a:spcPts val="900"/>
                        </a:spcBef>
                        <a:spcAft>
                          <a:spcPts val="0"/>
                        </a:spcAft>
                        <a:buNone/>
                      </a:pPr>
                      <a:r>
                        <a:rPr lang="en" sz="1800">
                          <a:solidFill>
                            <a:schemeClr val="dk1"/>
                          </a:solidFill>
                          <a:latin typeface="Verdana"/>
                          <a:ea typeface="Verdana"/>
                          <a:cs typeface="Verdana"/>
                          <a:sym typeface="Verdana"/>
                        </a:rPr>
                        <a:t>0.52</a:t>
                      </a:r>
                      <a:endParaRPr/>
                    </a:p>
                  </a:txBody>
                  <a:tcPr marT="91425" marB="91425" marR="91425" marL="91425"/>
                </a:tc>
              </a:tr>
            </a:tbl>
          </a:graphicData>
        </a:graphic>
      </p:graphicFrame>
      <p:sp>
        <p:nvSpPr>
          <p:cNvPr id="235" name="Google Shape;235;p43"/>
          <p:cNvSpPr txBox="1"/>
          <p:nvPr/>
        </p:nvSpPr>
        <p:spPr>
          <a:xfrm>
            <a:off x="2599725" y="4016425"/>
            <a:ext cx="35811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3D Detection </a:t>
            </a:r>
            <a:r>
              <a:rPr lang="en">
                <a:latin typeface="Verdana"/>
                <a:ea typeface="Verdana"/>
                <a:cs typeface="Verdana"/>
                <a:sym typeface="Verdana"/>
              </a:rPr>
              <a:t>AP: Average precision</a:t>
            </a:r>
            <a:endParaRPr>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41" name="Google Shape;241;p44"/>
          <p:cNvSpPr txBox="1"/>
          <p:nvPr>
            <p:ph idx="1" type="body"/>
          </p:nvPr>
        </p:nvSpPr>
        <p:spPr>
          <a:xfrm>
            <a:off x="457200" y="981625"/>
            <a:ext cx="8229600" cy="37821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900"/>
              </a:spcBef>
              <a:spcAft>
                <a:spcPts val="0"/>
              </a:spcAft>
              <a:buSzPts val="1400"/>
              <a:buFont typeface="Times New Roman"/>
              <a:buChar char="•"/>
            </a:pPr>
            <a:r>
              <a:rPr lang="en">
                <a:latin typeface="Times New Roman"/>
                <a:ea typeface="Times New Roman"/>
                <a:cs typeface="Times New Roman"/>
                <a:sym typeface="Times New Roman"/>
              </a:rPr>
              <a:t>Our aim was to perform 3D object detection on the KITTI Dataset by studying and modifying the Frustum Point-Net architecture.</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We modified the technique of generating 2D region proposals by incorporating SqueezeDet inplace of Fast-RCNN and analyzed the corresponding results.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We also studied the impact of using an alternative loss function: MSE loss in place of L1 loss.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 The duration for training the model proved to be a major roadblock because it took almost 2 days to train.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30200" lvl="0" marL="457200" rtl="0" algn="just">
              <a:lnSpc>
                <a:spcPct val="180000"/>
              </a:lnSpc>
              <a:spcBef>
                <a:spcPts val="0"/>
              </a:spcBef>
              <a:spcAft>
                <a:spcPts val="0"/>
              </a:spcAft>
              <a:buSzPts val="1600"/>
              <a:buChar char="•"/>
            </a:pPr>
            <a:r>
              <a:rPr lang="en" sz="1600"/>
              <a:t>The </a:t>
            </a:r>
            <a:r>
              <a:rPr lang="en" sz="1600"/>
              <a:t>ideas from 2D object detection are not directly transferable to </a:t>
            </a:r>
            <a:r>
              <a:rPr lang="en" sz="1600"/>
              <a:t>3D object Detection. </a:t>
            </a:r>
            <a:endParaRPr sz="1600"/>
          </a:p>
          <a:p>
            <a:pPr indent="-330200" lvl="0" marL="457200" rtl="0" algn="just">
              <a:lnSpc>
                <a:spcPct val="180000"/>
              </a:lnSpc>
              <a:spcBef>
                <a:spcPts val="0"/>
              </a:spcBef>
              <a:spcAft>
                <a:spcPts val="0"/>
              </a:spcAft>
              <a:buSzPts val="1600"/>
              <a:buChar char="•"/>
            </a:pPr>
            <a:r>
              <a:rPr lang="en" sz="1600"/>
              <a:t>This is because 3D object detection deals with input data in the form of a point cloud.</a:t>
            </a:r>
            <a:endParaRPr sz="1600"/>
          </a:p>
          <a:p>
            <a:pPr indent="-330200" lvl="0" marL="457200" rtl="0" algn="just">
              <a:lnSpc>
                <a:spcPct val="180000"/>
              </a:lnSpc>
              <a:spcBef>
                <a:spcPts val="0"/>
              </a:spcBef>
              <a:spcAft>
                <a:spcPts val="0"/>
              </a:spcAft>
              <a:buSzPts val="1600"/>
              <a:buChar char="•"/>
            </a:pPr>
            <a:r>
              <a:rPr lang="en" sz="1600"/>
              <a:t>For 3D object detection, we need to draw a 3D bounding box in 3D space </a:t>
            </a:r>
            <a:endParaRPr sz="1600"/>
          </a:p>
          <a:p>
            <a:pPr indent="-330200" lvl="0" marL="457200" rtl="0" algn="l">
              <a:lnSpc>
                <a:spcPct val="150000"/>
              </a:lnSpc>
              <a:spcBef>
                <a:spcPts val="0"/>
              </a:spcBef>
              <a:spcAft>
                <a:spcPts val="0"/>
              </a:spcAft>
              <a:buSzPts val="1600"/>
              <a:buChar char="•"/>
            </a:pPr>
            <a:r>
              <a:rPr lang="en" sz="1600"/>
              <a:t>We have used the KITTI dataset which includes 2D images, Point cloud data obtained using a Velodyne Laser Scanner.</a:t>
            </a:r>
            <a:endParaRPr sz="1600"/>
          </a:p>
        </p:txBody>
      </p:sp>
      <p:sp>
        <p:nvSpPr>
          <p:cNvPr id="131" name="Google Shape;131;p27"/>
          <p:cNvSpPr txBox="1"/>
          <p:nvPr>
            <p:ph type="title"/>
          </p:nvPr>
        </p:nvSpPr>
        <p:spPr>
          <a:xfrm>
            <a:off x="387900" y="3688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idx="4294967295" type="body"/>
          </p:nvPr>
        </p:nvSpPr>
        <p:spPr>
          <a:xfrm>
            <a:off x="311700" y="863550"/>
            <a:ext cx="8520600" cy="3416400"/>
          </a:xfrm>
          <a:prstGeom prst="rect">
            <a:avLst/>
          </a:prstGeom>
        </p:spPr>
        <p:txBody>
          <a:bodyPr anchorCtr="0" anchor="t" bIns="34275" lIns="68575" spcFirstLastPara="1" rIns="68575" wrap="square" tIns="34275">
            <a:noAutofit/>
          </a:bodyPr>
          <a:lstStyle/>
          <a:p>
            <a:pPr indent="0" lvl="0" marL="0" rtl="0" algn="ctr">
              <a:spcBef>
                <a:spcPts val="900"/>
              </a:spcBef>
              <a:spcAft>
                <a:spcPts val="0"/>
              </a:spcAft>
              <a:buNone/>
            </a:pPr>
            <a:r>
              <a:t/>
            </a:r>
            <a:endParaRPr sz="2400">
              <a:latin typeface="Times New Roman"/>
              <a:ea typeface="Times New Roman"/>
              <a:cs typeface="Times New Roman"/>
              <a:sym typeface="Times New Roman"/>
            </a:endParaRPr>
          </a:p>
          <a:p>
            <a:pPr indent="0" lvl="0" marL="0" rtl="0" algn="ctr">
              <a:spcBef>
                <a:spcPts val="900"/>
              </a:spcBef>
              <a:spcAft>
                <a:spcPts val="0"/>
              </a:spcAft>
              <a:buNone/>
            </a:pPr>
            <a:r>
              <a:t/>
            </a:r>
            <a:endParaRPr sz="2400">
              <a:latin typeface="Times New Roman"/>
              <a:ea typeface="Times New Roman"/>
              <a:cs typeface="Times New Roman"/>
              <a:sym typeface="Times New Roman"/>
            </a:endParaRPr>
          </a:p>
          <a:p>
            <a:pPr indent="0" lvl="0" marL="0" rtl="0" algn="ctr">
              <a:spcBef>
                <a:spcPts val="900"/>
              </a:spcBef>
              <a:spcAft>
                <a:spcPts val="0"/>
              </a:spcAft>
              <a:buNone/>
            </a:pPr>
            <a:r>
              <a:rPr lang="en" sz="4800">
                <a:solidFill>
                  <a:schemeClr val="lt1"/>
                </a:solidFill>
                <a:latin typeface="Times New Roman"/>
                <a:ea typeface="Times New Roman"/>
                <a:cs typeface="Times New Roman"/>
                <a:sym typeface="Times New Roman"/>
              </a:rPr>
              <a:t>Thank You</a:t>
            </a:r>
            <a:br>
              <a:rPr lang="en" sz="2400">
                <a:solidFill>
                  <a:schemeClr val="lt1"/>
                </a:solidFill>
                <a:latin typeface="Times New Roman"/>
                <a:ea typeface="Times New Roman"/>
                <a:cs typeface="Times New Roman"/>
                <a:sym typeface="Times New Roman"/>
              </a:rPr>
            </a:br>
            <a:br>
              <a:rPr lang="en" sz="2400">
                <a:solidFill>
                  <a:schemeClr val="lt1"/>
                </a:solidFill>
                <a:latin typeface="Times New Roman"/>
                <a:ea typeface="Times New Roman"/>
                <a:cs typeface="Times New Roman"/>
                <a:sym typeface="Times New Roman"/>
              </a:rPr>
            </a:br>
            <a:r>
              <a:rPr lang="en" sz="2400">
                <a:solidFill>
                  <a:schemeClr val="lt1"/>
                </a:solidFill>
                <a:latin typeface="Times New Roman"/>
                <a:ea typeface="Times New Roman"/>
                <a:cs typeface="Times New Roman"/>
                <a:sym typeface="Times New Roman"/>
              </a:rPr>
              <a:t>Questions?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900"/>
              </a:spcBef>
              <a:spcAft>
                <a:spcPts val="0"/>
              </a:spcAft>
              <a:buNone/>
            </a:pPr>
            <a:r>
              <a:t/>
            </a:r>
            <a:endParaRPr/>
          </a:p>
        </p:txBody>
      </p:sp>
      <p:pic>
        <p:nvPicPr>
          <p:cNvPr id="137" name="Google Shape;137;p28" title="data_set.mp4">
            <a:hlinkClick r:id="rId3"/>
          </p:cNvPr>
          <p:cNvPicPr preferRelativeResize="0"/>
          <p:nvPr/>
        </p:nvPicPr>
        <p:blipFill>
          <a:blip r:embed="rId4">
            <a:alphaModFix/>
          </a:blip>
          <a:stretch>
            <a:fillRect/>
          </a:stretch>
        </p:blipFill>
        <p:spPr>
          <a:xfrm>
            <a:off x="252275" y="534900"/>
            <a:ext cx="8720599" cy="398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3113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Related Work</a:t>
            </a:r>
            <a:endParaRPr/>
          </a:p>
        </p:txBody>
      </p:sp>
      <p:sp>
        <p:nvSpPr>
          <p:cNvPr id="143" name="Google Shape;143;p29"/>
          <p:cNvSpPr txBox="1"/>
          <p:nvPr>
            <p:ph idx="1" type="body"/>
          </p:nvPr>
        </p:nvSpPr>
        <p:spPr>
          <a:xfrm>
            <a:off x="311700" y="1152475"/>
            <a:ext cx="8520600" cy="3709200"/>
          </a:xfrm>
          <a:prstGeom prst="rect">
            <a:avLst/>
          </a:prstGeom>
        </p:spPr>
        <p:txBody>
          <a:bodyPr anchorCtr="0" anchor="t" bIns="34275" lIns="68575" spcFirstLastPara="1" rIns="68575" wrap="square" tIns="34275">
            <a:noAutofit/>
          </a:bodyPr>
          <a:lstStyle/>
          <a:p>
            <a:pPr indent="-323850" lvl="0" marL="457200" rtl="0" algn="just">
              <a:lnSpc>
                <a:spcPct val="180000"/>
              </a:lnSpc>
              <a:spcBef>
                <a:spcPts val="0"/>
              </a:spcBef>
              <a:spcAft>
                <a:spcPts val="0"/>
              </a:spcAft>
              <a:buSzPts val="1500"/>
              <a:buFont typeface="Verdana"/>
              <a:buChar char="•"/>
            </a:pPr>
            <a:r>
              <a:rPr lang="en" sz="1500"/>
              <a:t>There have been different approaches to tackle the problem of applying Deep Learning on Point Clouds.</a:t>
            </a:r>
            <a:endParaRPr sz="1500"/>
          </a:p>
          <a:p>
            <a:pPr indent="-323850" lvl="0" marL="457200" rtl="0" algn="just">
              <a:lnSpc>
                <a:spcPct val="180000"/>
              </a:lnSpc>
              <a:spcBef>
                <a:spcPts val="0"/>
              </a:spcBef>
              <a:spcAft>
                <a:spcPts val="0"/>
              </a:spcAft>
              <a:buSzPts val="1500"/>
              <a:buFont typeface="Verdana"/>
              <a:buChar char="•"/>
            </a:pPr>
            <a:r>
              <a:rPr lang="en" sz="1500"/>
              <a:t>Few of them involve representing point clouds as a collection of 2D images over which 2D convolution is applied. Spatial information is lost in these methods and architectures have been developed in order to directly work with raw point clouds.</a:t>
            </a:r>
            <a:endParaRPr sz="1500"/>
          </a:p>
          <a:p>
            <a:pPr indent="-323850" lvl="0" marL="457200" rtl="0" algn="just">
              <a:lnSpc>
                <a:spcPct val="180000"/>
              </a:lnSpc>
              <a:spcBef>
                <a:spcPts val="0"/>
              </a:spcBef>
              <a:spcAft>
                <a:spcPts val="0"/>
              </a:spcAft>
              <a:buSzPts val="1500"/>
              <a:buFont typeface="Verdana"/>
              <a:buChar char="•"/>
            </a:pPr>
            <a:r>
              <a:rPr lang="en" sz="1500"/>
              <a:t>Other approaches have attempted to discretize the point cloud into a volumetric 3D grid and then apply 3D convolutions over that volume to classify if it contains an object of interest.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35587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Background</a:t>
            </a:r>
            <a:endParaRPr/>
          </a:p>
        </p:txBody>
      </p:sp>
      <p:sp>
        <p:nvSpPr>
          <p:cNvPr id="149" name="Google Shape;149;p3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23850" lvl="0" marL="457200" rtl="0" algn="l">
              <a:lnSpc>
                <a:spcPct val="180000"/>
              </a:lnSpc>
              <a:spcBef>
                <a:spcPts val="900"/>
              </a:spcBef>
              <a:spcAft>
                <a:spcPts val="0"/>
              </a:spcAft>
              <a:buSzPts val="1500"/>
              <a:buFont typeface="Verdana"/>
              <a:buChar char="•"/>
            </a:pPr>
            <a:r>
              <a:rPr lang="en" sz="1500"/>
              <a:t>We have performed modifications on the Frustum Point-Net architecture to carry out 3D object detection on the KITTI dataset. </a:t>
            </a:r>
            <a:endParaRPr sz="1500"/>
          </a:p>
          <a:p>
            <a:pPr indent="-323850" lvl="0" marL="457200" rtl="0" algn="just">
              <a:lnSpc>
                <a:spcPct val="180000"/>
              </a:lnSpc>
              <a:spcBef>
                <a:spcPts val="900"/>
              </a:spcBef>
              <a:spcAft>
                <a:spcPts val="0"/>
              </a:spcAft>
              <a:buSzPts val="1500"/>
              <a:buFont typeface="Verdana"/>
              <a:buChar char="•"/>
            </a:pPr>
            <a:r>
              <a:rPr lang="en" sz="1500"/>
              <a:t>Frustum PointNets take advantage of existing 2D detection algorithms to help in localizing an object of interest in 3D point clouds. </a:t>
            </a:r>
            <a:endParaRPr sz="1500"/>
          </a:p>
          <a:p>
            <a:pPr indent="-323850" lvl="0" marL="457200" rtl="0" algn="l">
              <a:lnSpc>
                <a:spcPct val="180000"/>
              </a:lnSpc>
              <a:spcBef>
                <a:spcPts val="900"/>
              </a:spcBef>
              <a:spcAft>
                <a:spcPts val="0"/>
              </a:spcAft>
              <a:buSzPts val="1500"/>
              <a:buFont typeface="Verdana"/>
              <a:buChar char="•"/>
            </a:pPr>
            <a:r>
              <a:rPr lang="en" sz="1500"/>
              <a:t>This reduces the volume which needs to be searched in the point cloud for an object of interest.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766400" y="1464600"/>
            <a:ext cx="7934575" cy="2214300"/>
          </a:xfrm>
          <a:prstGeom prst="rect">
            <a:avLst/>
          </a:prstGeom>
          <a:noFill/>
          <a:ln>
            <a:noFill/>
          </a:ln>
        </p:spPr>
      </p:pic>
      <p:sp>
        <p:nvSpPr>
          <p:cNvPr id="155" name="Google Shape;155;p31"/>
          <p:cNvSpPr txBox="1"/>
          <p:nvPr>
            <p:ph type="title"/>
          </p:nvPr>
        </p:nvSpPr>
        <p:spPr>
          <a:xfrm>
            <a:off x="341425" y="35590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Background</a:t>
            </a:r>
            <a:endParaRPr/>
          </a:p>
        </p:txBody>
      </p:sp>
      <p:sp>
        <p:nvSpPr>
          <p:cNvPr id="156" name="Google Shape;156;p31"/>
          <p:cNvSpPr txBox="1"/>
          <p:nvPr/>
        </p:nvSpPr>
        <p:spPr>
          <a:xfrm>
            <a:off x="1975038" y="3935950"/>
            <a:ext cx="5193900" cy="34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Fig. Frustum Point-Net Architecture</a:t>
            </a:r>
            <a:endParaRPr sz="12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29647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Contributions</a:t>
            </a:r>
            <a:endParaRPr/>
          </a:p>
        </p:txBody>
      </p:sp>
      <p:sp>
        <p:nvSpPr>
          <p:cNvPr id="162" name="Google Shape;162;p32"/>
          <p:cNvSpPr txBox="1"/>
          <p:nvPr>
            <p:ph idx="1" type="body"/>
          </p:nvPr>
        </p:nvSpPr>
        <p:spPr>
          <a:xfrm>
            <a:off x="311700" y="1152475"/>
            <a:ext cx="8520600" cy="3689100"/>
          </a:xfrm>
          <a:prstGeom prst="rect">
            <a:avLst/>
          </a:prstGeom>
        </p:spPr>
        <p:txBody>
          <a:bodyPr anchorCtr="0" anchor="t" bIns="34275" lIns="68575" spcFirstLastPara="1" rIns="68575" wrap="square" tIns="34275">
            <a:noAutofit/>
          </a:bodyPr>
          <a:lstStyle/>
          <a:p>
            <a:pPr indent="-323850" lvl="0" marL="457200" rtl="0" algn="l">
              <a:lnSpc>
                <a:spcPct val="180000"/>
              </a:lnSpc>
              <a:spcBef>
                <a:spcPts val="900"/>
              </a:spcBef>
              <a:spcAft>
                <a:spcPts val="0"/>
              </a:spcAft>
              <a:buSzPts val="1500"/>
              <a:buFont typeface="Verdana"/>
              <a:buChar char="•"/>
            </a:pPr>
            <a:r>
              <a:rPr lang="en" sz="1500"/>
              <a:t>The authors have used a tuned Fast R-CNN for 2D object detection from images. </a:t>
            </a:r>
            <a:endParaRPr sz="1500"/>
          </a:p>
          <a:p>
            <a:pPr indent="-323850" lvl="0" marL="457200" rtl="0" algn="just">
              <a:lnSpc>
                <a:spcPct val="180000"/>
              </a:lnSpc>
              <a:spcBef>
                <a:spcPts val="900"/>
              </a:spcBef>
              <a:spcAft>
                <a:spcPts val="0"/>
              </a:spcAft>
              <a:buSzPts val="1500"/>
              <a:buFont typeface="Verdana"/>
              <a:buChar char="•"/>
            </a:pPr>
            <a:r>
              <a:rPr lang="en" sz="1500"/>
              <a:t>We replaced the Fast R-CNN with SqueezeDet for obtaining the 2D regions of interest.</a:t>
            </a:r>
            <a:endParaRPr sz="1500"/>
          </a:p>
          <a:p>
            <a:pPr indent="-323850" lvl="0" marL="457200" rtl="0" algn="just">
              <a:lnSpc>
                <a:spcPct val="180000"/>
              </a:lnSpc>
              <a:spcBef>
                <a:spcPts val="900"/>
              </a:spcBef>
              <a:spcAft>
                <a:spcPts val="0"/>
              </a:spcAft>
              <a:buSzPts val="1500"/>
              <a:buFont typeface="Verdana"/>
              <a:buChar char="•"/>
            </a:pPr>
            <a:r>
              <a:rPr lang="en" sz="1500"/>
              <a:t>SqueezeDet is an architecture that was designed particlarly for carrying out 2D object detection which can be deployed on embedded systems in Autonomous vehicles. </a:t>
            </a:r>
            <a:endParaRPr sz="1500"/>
          </a:p>
          <a:p>
            <a:pPr indent="-323850" lvl="0" marL="457200" rtl="0" algn="l">
              <a:lnSpc>
                <a:spcPct val="180000"/>
              </a:lnSpc>
              <a:spcBef>
                <a:spcPts val="900"/>
              </a:spcBef>
              <a:spcAft>
                <a:spcPts val="0"/>
              </a:spcAft>
              <a:buSzPts val="1500"/>
              <a:buFont typeface="Verdana"/>
              <a:buChar char="•"/>
            </a:pPr>
            <a:r>
              <a:rPr lang="en" sz="1500"/>
              <a:t>Also, the influence of the loss function on the overall performance of the model was explored.</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341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Contributions</a:t>
            </a:r>
            <a:endParaRPr/>
          </a:p>
        </p:txBody>
      </p:sp>
      <p:pic>
        <p:nvPicPr>
          <p:cNvPr id="168" name="Google Shape;168;p33"/>
          <p:cNvPicPr preferRelativeResize="0"/>
          <p:nvPr/>
        </p:nvPicPr>
        <p:blipFill>
          <a:blip r:embed="rId3">
            <a:alphaModFix/>
          </a:blip>
          <a:stretch>
            <a:fillRect/>
          </a:stretch>
        </p:blipFill>
        <p:spPr>
          <a:xfrm>
            <a:off x="459800" y="2179600"/>
            <a:ext cx="8143875" cy="2028825"/>
          </a:xfrm>
          <a:prstGeom prst="rect">
            <a:avLst/>
          </a:prstGeom>
          <a:noFill/>
          <a:ln>
            <a:noFill/>
          </a:ln>
        </p:spPr>
      </p:pic>
      <p:sp>
        <p:nvSpPr>
          <p:cNvPr id="169" name="Google Shape;169;p33"/>
          <p:cNvSpPr txBox="1"/>
          <p:nvPr>
            <p:ph idx="1" type="body"/>
          </p:nvPr>
        </p:nvSpPr>
        <p:spPr>
          <a:xfrm>
            <a:off x="311700" y="1152475"/>
            <a:ext cx="8520600" cy="1255800"/>
          </a:xfrm>
          <a:prstGeom prst="rect">
            <a:avLst/>
          </a:prstGeom>
        </p:spPr>
        <p:txBody>
          <a:bodyPr anchorCtr="0" anchor="t" bIns="34275" lIns="68575" spcFirstLastPara="1" rIns="68575" wrap="square" tIns="34275">
            <a:noAutofit/>
          </a:bodyPr>
          <a:lstStyle/>
          <a:p>
            <a:pPr indent="-323850" lvl="0" marL="457200" rtl="0" algn="l">
              <a:lnSpc>
                <a:spcPct val="180000"/>
              </a:lnSpc>
              <a:spcBef>
                <a:spcPts val="900"/>
              </a:spcBef>
              <a:spcAft>
                <a:spcPts val="0"/>
              </a:spcAft>
              <a:buSzPts val="1500"/>
              <a:buFont typeface="Verdana"/>
              <a:buChar char="•"/>
            </a:pPr>
            <a:r>
              <a:rPr lang="en" sz="1500"/>
              <a:t>Our motivation to use SqueezeDet was due to its significant low memory model size and high speed.</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355900"/>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Approach</a:t>
            </a:r>
            <a:endParaRPr/>
          </a:p>
        </p:txBody>
      </p:sp>
      <p:sp>
        <p:nvSpPr>
          <p:cNvPr id="175" name="Google Shape;175;p34"/>
          <p:cNvSpPr txBox="1"/>
          <p:nvPr>
            <p:ph idx="1" type="body"/>
          </p:nvPr>
        </p:nvSpPr>
        <p:spPr>
          <a:xfrm>
            <a:off x="311700" y="1152475"/>
            <a:ext cx="8520600" cy="3689100"/>
          </a:xfrm>
          <a:prstGeom prst="rect">
            <a:avLst/>
          </a:prstGeom>
        </p:spPr>
        <p:txBody>
          <a:bodyPr anchorCtr="0" anchor="t" bIns="34275" lIns="68575" spcFirstLastPara="1" rIns="68575" wrap="square" tIns="34275">
            <a:noAutofit/>
          </a:bodyPr>
          <a:lstStyle/>
          <a:p>
            <a:pPr indent="-323850" lvl="0" marL="457200" rtl="0" algn="l">
              <a:lnSpc>
                <a:spcPct val="180000"/>
              </a:lnSpc>
              <a:spcBef>
                <a:spcPts val="900"/>
              </a:spcBef>
              <a:spcAft>
                <a:spcPts val="0"/>
              </a:spcAft>
              <a:buSzPts val="1500"/>
              <a:buFont typeface="Verdana"/>
              <a:buChar char="•"/>
            </a:pPr>
            <a:r>
              <a:rPr lang="en" sz="1500"/>
              <a:t>For the Frustum PointNet architecture, 2D region proposals are extruded in the form of a frustum in the point cloud which helps to localize the objects of interest.</a:t>
            </a:r>
            <a:endParaRPr sz="1500"/>
          </a:p>
          <a:p>
            <a:pPr indent="-323850" lvl="0" marL="457200" rtl="0" algn="l">
              <a:lnSpc>
                <a:spcPct val="180000"/>
              </a:lnSpc>
              <a:spcBef>
                <a:spcPts val="900"/>
              </a:spcBef>
              <a:spcAft>
                <a:spcPts val="0"/>
              </a:spcAft>
              <a:buSzPts val="1500"/>
              <a:buChar char="•"/>
            </a:pPr>
            <a:r>
              <a:rPr lang="en" sz="1500"/>
              <a:t>We replaced the original Fast-RCNN 2D proposals by </a:t>
            </a:r>
            <a:r>
              <a:rPr lang="en" sz="1500"/>
              <a:t>proposals </a:t>
            </a:r>
            <a:r>
              <a:rPr lang="en" sz="1500"/>
              <a:t>from SqueezeDet.</a:t>
            </a:r>
            <a:endParaRPr sz="1500"/>
          </a:p>
          <a:p>
            <a:pPr indent="-323850" lvl="0" marL="457200" rtl="0" algn="l">
              <a:lnSpc>
                <a:spcPct val="180000"/>
              </a:lnSpc>
              <a:spcBef>
                <a:spcPts val="900"/>
              </a:spcBef>
              <a:spcAft>
                <a:spcPts val="0"/>
              </a:spcAft>
              <a:buSzPts val="1500"/>
              <a:buChar char="•"/>
            </a:pPr>
            <a:r>
              <a:rPr lang="en" sz="1500"/>
              <a:t>This would lead to different 3D frustum point cloud regions of interest and hence would change the overall results of the model as well</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