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6150238A-D0E5-4E78-8FFB-979B936E190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759480" y="2931840"/>
            <a:ext cx="180720" cy="232560"/>
          </a:xfrm>
          <a:prstGeom prst="rect">
            <a:avLst/>
          </a:prstGeom>
          <a:noFill/>
          <a:ln>
            <a:noFill/>
          </a:ln>
        </p:spPr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48640" y="38124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48640" y="339876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566160" y="36576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3566160" y="3383280"/>
            <a:ext cx="19047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2020-02-10T20:57:42Z</dcterms:created>
  <dc:creator/>
  <dc:description/>
  <dc:language>en-US</dc:language>
  <cp:lastModifiedBy/>
  <dcterms:modified xsi:type="dcterms:W3CDTF">2020-02-10T21:00:33Z</dcterms:modified>
  <cp:revision>1</cp:revision>
  <dc:subject/>
  <dc:title/>
</cp:coreProperties>
</file>