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1" r:id="rId5"/>
    <p:sldMasterId id="214748367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y="7559675" cx="10080625"/>
  <p:notesSz cx="7772400" cy="10058400"/>
  <p:embeddedFontLst>
    <p:embeddedFont>
      <p:font typeface="Garamond"/>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7608009-C6B0-4AEA-B949-C0500134E302}">
  <a:tblStyle styleId="{77608009-C6B0-4AEA-B949-C0500134E302}"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font" Target="fonts/Garamond-italic.fntdata"/><Relationship Id="rId11" Type="http://schemas.openxmlformats.org/officeDocument/2006/relationships/slide" Target="slides/slide4.xml"/><Relationship Id="rId10" Type="http://schemas.openxmlformats.org/officeDocument/2006/relationships/slide" Target="slides/slide3.xml"/><Relationship Id="rId21" Type="http://schemas.openxmlformats.org/officeDocument/2006/relationships/font" Target="fonts/Garamond-boldItalic.fntdata"/><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1.xml"/><Relationship Id="rId19" Type="http://schemas.openxmlformats.org/officeDocument/2006/relationships/font" Target="fonts/Garamond-bold.fntdata"/><Relationship Id="rId6" Type="http://schemas.openxmlformats.org/officeDocument/2006/relationships/slideMaster" Target="slideMasters/slideMaster2.xml"/><Relationship Id="rId18" Type="http://schemas.openxmlformats.org/officeDocument/2006/relationships/font" Target="fonts/Garamond-regular.fntdata"/><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 name="Shape 2"/>
        <p:cNvGrpSpPr/>
        <p:nvPr/>
      </p:nvGrpSpPr>
      <p:grpSpPr>
        <a:xfrm>
          <a:off x="0" y="0"/>
          <a:ext cx="0" cy="0"/>
          <a:chOff x="0" y="0"/>
          <a:chExt cx="0" cy="0"/>
        </a:xfrm>
      </p:grpSpPr>
      <p:sp>
        <p:nvSpPr>
          <p:cNvPr id="3" name="Google Shape;3;n"/>
          <p:cNvSpPr/>
          <p:nvPr/>
        </p:nvSpPr>
        <p:spPr>
          <a:xfrm>
            <a:off x="0" y="0"/>
            <a:ext cx="7772400" cy="10058400"/>
          </a:xfrm>
          <a:prstGeom prst="roundRect">
            <a:avLst>
              <a:gd fmla="val 4"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 name="Google Shape;4;n"/>
          <p:cNvSpPr/>
          <p:nvPr/>
        </p:nvSpPr>
        <p:spPr>
          <a:xfrm>
            <a:off x="0" y="0"/>
            <a:ext cx="7772400" cy="10058400"/>
          </a:xfrm>
          <a:prstGeom prst="roundRect">
            <a:avLst>
              <a:gd fmla="val 4"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 name="Google Shape;5;n"/>
          <p:cNvSpPr/>
          <p:nvPr/>
        </p:nvSpPr>
        <p:spPr>
          <a:xfrm>
            <a:off x="0" y="0"/>
            <a:ext cx="7772400" cy="100584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 name="Google Shape;6;n"/>
          <p:cNvSpPr/>
          <p:nvPr/>
        </p:nvSpPr>
        <p:spPr>
          <a:xfrm>
            <a:off x="0" y="0"/>
            <a:ext cx="7772400" cy="100584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 name="Google Shape;7;n"/>
          <p:cNvSpPr txBox="1"/>
          <p:nvPr>
            <p:ph idx="2" type="hdr"/>
          </p:nvPr>
        </p:nvSpPr>
        <p:spPr>
          <a:xfrm>
            <a:off x="0" y="0"/>
            <a:ext cx="3360737" cy="496887"/>
          </a:xfrm>
          <a:prstGeom prst="rect">
            <a:avLst/>
          </a:prstGeom>
          <a:noFill/>
          <a:ln>
            <a:noFill/>
          </a:ln>
        </p:spPr>
        <p:txBody>
          <a:bodyPr anchorCtr="0" anchor="t" bIns="46800" lIns="90000" spcFirstLastPara="1" rIns="90000" wrap="square" tIns="46800"/>
          <a:lstStyle>
            <a:lvl1pPr lvl="0" marR="0" rtl="0" algn="l">
              <a:lnSpc>
                <a:spcPct val="100000"/>
              </a:lnSpc>
              <a:spcBef>
                <a:spcPts val="0"/>
              </a:spcBef>
              <a:spcAft>
                <a:spcPts val="0"/>
              </a:spcAft>
              <a:buSzPts val="1400"/>
              <a:buNone/>
              <a:defRPr b="0" i="0" sz="1800" u="non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0" type="dt"/>
          </p:nvPr>
        </p:nvSpPr>
        <p:spPr>
          <a:xfrm>
            <a:off x="4402137" y="0"/>
            <a:ext cx="3360737" cy="496887"/>
          </a:xfrm>
          <a:prstGeom prst="rect">
            <a:avLst/>
          </a:prstGeom>
          <a:noFill/>
          <a:ln>
            <a:noFill/>
          </a:ln>
        </p:spPr>
        <p:txBody>
          <a:bodyPr anchorCtr="0" anchor="t" bIns="46800" lIns="90000" spcFirstLastPara="1" rIns="90000" wrap="square" tIns="46800"/>
          <a:lstStyle>
            <a:lvl1pPr lvl="0" marR="0" rtl="0" algn="l">
              <a:lnSpc>
                <a:spcPct val="100000"/>
              </a:lnSpc>
              <a:spcBef>
                <a:spcPts val="0"/>
              </a:spcBef>
              <a:spcAft>
                <a:spcPts val="0"/>
              </a:spcAft>
              <a:buSzPts val="1400"/>
              <a:buNone/>
              <a:defRPr b="0" i="0" sz="1800" u="non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9" name="Google Shape;9;n"/>
          <p:cNvSpPr/>
          <p:nvPr>
            <p:ph idx="3" type="sldImg"/>
          </p:nvPr>
        </p:nvSpPr>
        <p:spPr>
          <a:xfrm>
            <a:off x="1295400" y="754062"/>
            <a:ext cx="5175250" cy="376555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0" name="Google Shape;10;n"/>
          <p:cNvSpPr txBox="1"/>
          <p:nvPr>
            <p:ph idx="1" type="body"/>
          </p:nvPr>
        </p:nvSpPr>
        <p:spPr>
          <a:xfrm>
            <a:off x="776287" y="4776787"/>
            <a:ext cx="6211887" cy="4519612"/>
          </a:xfrm>
          <a:prstGeom prst="rect">
            <a:avLst/>
          </a:prstGeom>
          <a:noFill/>
          <a:ln>
            <a:noFill/>
          </a:ln>
        </p:spPr>
        <p:txBody>
          <a:bodyPr anchorCtr="0" anchor="t" bIns="46800" lIns="90000" spcFirstLastPara="1" rIns="90000" wrap="square" tIns="4680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1" name="Google Shape;11;n"/>
          <p:cNvSpPr txBox="1"/>
          <p:nvPr>
            <p:ph idx="11" type="ftr"/>
          </p:nvPr>
        </p:nvSpPr>
        <p:spPr>
          <a:xfrm>
            <a:off x="0" y="9553575"/>
            <a:ext cx="3360737" cy="496887"/>
          </a:xfrm>
          <a:prstGeom prst="rect">
            <a:avLst/>
          </a:prstGeom>
          <a:noFill/>
          <a:ln>
            <a:noFill/>
          </a:ln>
        </p:spPr>
        <p:txBody>
          <a:bodyPr anchorCtr="0" anchor="b" bIns="46800" lIns="90000" spcFirstLastPara="1" rIns="90000" wrap="square" tIns="46800"/>
          <a:lstStyle>
            <a:lvl1pPr lvl="0" marR="0" rtl="0" algn="l">
              <a:lnSpc>
                <a:spcPct val="100000"/>
              </a:lnSpc>
              <a:spcBef>
                <a:spcPts val="0"/>
              </a:spcBef>
              <a:spcAft>
                <a:spcPts val="0"/>
              </a:spcAft>
              <a:buSzPts val="1400"/>
              <a:buNone/>
              <a:defRPr b="0" i="0" sz="1800" u="non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12" name="Google Shape;12;n"/>
          <p:cNvSpPr txBox="1"/>
          <p:nvPr>
            <p:ph idx="12" type="sldNum"/>
          </p:nvPr>
        </p:nvSpPr>
        <p:spPr>
          <a:xfrm>
            <a:off x="4402137" y="9553575"/>
            <a:ext cx="3360737" cy="496887"/>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p1:notes"/>
          <p:cNvSpPr txBox="1"/>
          <p:nvPr/>
        </p:nvSpPr>
        <p:spPr>
          <a:xfrm>
            <a:off x="4402137" y="9553575"/>
            <a:ext cx="3360737" cy="496887"/>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172" name="Google Shape;172;p1:notes"/>
          <p:cNvSpPr txBox="1"/>
          <p:nvPr/>
        </p:nvSpPr>
        <p:spPr>
          <a:xfrm>
            <a:off x="1295400" y="754062"/>
            <a:ext cx="5181600" cy="37719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3" name="Google Shape;173;p1:notes"/>
          <p:cNvSpPr txBox="1"/>
          <p:nvPr>
            <p:ph idx="1" type="body"/>
          </p:nvPr>
        </p:nvSpPr>
        <p:spPr>
          <a:xfrm>
            <a:off x="776287" y="4776787"/>
            <a:ext cx="6213475" cy="45212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
        <p:nvSpPr>
          <p:cNvPr id="174" name="Google Shape;174;p1:notes"/>
          <p:cNvSpPr/>
          <p:nvPr>
            <p:ph idx="2" type="sldImg"/>
          </p:nvPr>
        </p:nvSpPr>
        <p:spPr>
          <a:xfrm>
            <a:off x="1295400" y="754062"/>
            <a:ext cx="5175250" cy="3765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p10:notes"/>
          <p:cNvSpPr txBox="1"/>
          <p:nvPr/>
        </p:nvSpPr>
        <p:spPr>
          <a:xfrm>
            <a:off x="4402137" y="9553575"/>
            <a:ext cx="3360737" cy="496887"/>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278" name="Google Shape;278;p10:notes"/>
          <p:cNvSpPr txBox="1"/>
          <p:nvPr/>
        </p:nvSpPr>
        <p:spPr>
          <a:xfrm>
            <a:off x="1295400" y="754062"/>
            <a:ext cx="5181600" cy="37719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9" name="Google Shape;279;p10:notes"/>
          <p:cNvSpPr txBox="1"/>
          <p:nvPr>
            <p:ph idx="1" type="body"/>
          </p:nvPr>
        </p:nvSpPr>
        <p:spPr>
          <a:xfrm>
            <a:off x="776287" y="4776787"/>
            <a:ext cx="6213475" cy="45212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
        <p:nvSpPr>
          <p:cNvPr id="280" name="Google Shape;280;p10:notes"/>
          <p:cNvSpPr/>
          <p:nvPr>
            <p:ph idx="2" type="sldImg"/>
          </p:nvPr>
        </p:nvSpPr>
        <p:spPr>
          <a:xfrm>
            <a:off x="1295400" y="754062"/>
            <a:ext cx="5175250" cy="3765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p2:notes"/>
          <p:cNvSpPr txBox="1"/>
          <p:nvPr/>
        </p:nvSpPr>
        <p:spPr>
          <a:xfrm>
            <a:off x="4402137" y="9553575"/>
            <a:ext cx="3360737" cy="496887"/>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181" name="Google Shape;181;p2:notes"/>
          <p:cNvSpPr txBox="1"/>
          <p:nvPr/>
        </p:nvSpPr>
        <p:spPr>
          <a:xfrm>
            <a:off x="1295400" y="754062"/>
            <a:ext cx="5181600" cy="37719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2" name="Google Shape;182;p2:notes"/>
          <p:cNvSpPr txBox="1"/>
          <p:nvPr>
            <p:ph idx="1" type="body"/>
          </p:nvPr>
        </p:nvSpPr>
        <p:spPr>
          <a:xfrm>
            <a:off x="776287" y="4776787"/>
            <a:ext cx="6213475" cy="45212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
        <p:nvSpPr>
          <p:cNvPr id="183" name="Google Shape;183;p2:notes"/>
          <p:cNvSpPr/>
          <p:nvPr>
            <p:ph idx="2" type="sldImg"/>
          </p:nvPr>
        </p:nvSpPr>
        <p:spPr>
          <a:xfrm>
            <a:off x="1295400" y="754062"/>
            <a:ext cx="5175250" cy="3765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p3:notes"/>
          <p:cNvSpPr txBox="1"/>
          <p:nvPr/>
        </p:nvSpPr>
        <p:spPr>
          <a:xfrm>
            <a:off x="4402137" y="9553575"/>
            <a:ext cx="3360737" cy="496887"/>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205" name="Google Shape;205;p3:notes"/>
          <p:cNvSpPr txBox="1"/>
          <p:nvPr/>
        </p:nvSpPr>
        <p:spPr>
          <a:xfrm>
            <a:off x="1295400" y="754062"/>
            <a:ext cx="5181600" cy="37719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6" name="Google Shape;206;p3:notes"/>
          <p:cNvSpPr txBox="1"/>
          <p:nvPr>
            <p:ph idx="1" type="body"/>
          </p:nvPr>
        </p:nvSpPr>
        <p:spPr>
          <a:xfrm>
            <a:off x="776287" y="4776787"/>
            <a:ext cx="6213475" cy="45212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
        <p:nvSpPr>
          <p:cNvPr id="207" name="Google Shape;207;p3:notes"/>
          <p:cNvSpPr/>
          <p:nvPr>
            <p:ph idx="2" type="sldImg"/>
          </p:nvPr>
        </p:nvSpPr>
        <p:spPr>
          <a:xfrm>
            <a:off x="1295400" y="754062"/>
            <a:ext cx="5175250" cy="3765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p4:notes"/>
          <p:cNvSpPr txBox="1"/>
          <p:nvPr/>
        </p:nvSpPr>
        <p:spPr>
          <a:xfrm>
            <a:off x="4402137" y="9553575"/>
            <a:ext cx="3360737" cy="496887"/>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215" name="Google Shape;215;p4:notes"/>
          <p:cNvSpPr txBox="1"/>
          <p:nvPr/>
        </p:nvSpPr>
        <p:spPr>
          <a:xfrm>
            <a:off x="1295400" y="754062"/>
            <a:ext cx="5181600" cy="37719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6" name="Google Shape;216;p4:notes"/>
          <p:cNvSpPr txBox="1"/>
          <p:nvPr>
            <p:ph idx="1" type="body"/>
          </p:nvPr>
        </p:nvSpPr>
        <p:spPr>
          <a:xfrm>
            <a:off x="776287" y="4776787"/>
            <a:ext cx="6213475" cy="45212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
        <p:nvSpPr>
          <p:cNvPr id="217" name="Google Shape;217;p4:notes"/>
          <p:cNvSpPr/>
          <p:nvPr>
            <p:ph idx="2" type="sldImg"/>
          </p:nvPr>
        </p:nvSpPr>
        <p:spPr>
          <a:xfrm>
            <a:off x="1295400" y="754062"/>
            <a:ext cx="5175250" cy="3765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p6:notes"/>
          <p:cNvSpPr txBox="1"/>
          <p:nvPr/>
        </p:nvSpPr>
        <p:spPr>
          <a:xfrm>
            <a:off x="4402137" y="9553575"/>
            <a:ext cx="3360737" cy="496887"/>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225" name="Google Shape;225;p6:notes"/>
          <p:cNvSpPr txBox="1"/>
          <p:nvPr/>
        </p:nvSpPr>
        <p:spPr>
          <a:xfrm>
            <a:off x="1295400" y="754062"/>
            <a:ext cx="5181600" cy="37719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6" name="Google Shape;226;p6:notes"/>
          <p:cNvSpPr txBox="1"/>
          <p:nvPr>
            <p:ph idx="1" type="body"/>
          </p:nvPr>
        </p:nvSpPr>
        <p:spPr>
          <a:xfrm>
            <a:off x="776287" y="4776787"/>
            <a:ext cx="6213475" cy="45212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
        <p:nvSpPr>
          <p:cNvPr id="227" name="Google Shape;227;p6:notes"/>
          <p:cNvSpPr/>
          <p:nvPr>
            <p:ph idx="2" type="sldImg"/>
          </p:nvPr>
        </p:nvSpPr>
        <p:spPr>
          <a:xfrm>
            <a:off x="1295400" y="754062"/>
            <a:ext cx="5175250" cy="3765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p5:notes"/>
          <p:cNvSpPr txBox="1"/>
          <p:nvPr/>
        </p:nvSpPr>
        <p:spPr>
          <a:xfrm>
            <a:off x="4402137" y="9553575"/>
            <a:ext cx="3360737" cy="496887"/>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235" name="Google Shape;235;p5:notes"/>
          <p:cNvSpPr txBox="1"/>
          <p:nvPr/>
        </p:nvSpPr>
        <p:spPr>
          <a:xfrm>
            <a:off x="1295400" y="754062"/>
            <a:ext cx="5181600" cy="37719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6" name="Google Shape;236;p5:notes"/>
          <p:cNvSpPr txBox="1"/>
          <p:nvPr>
            <p:ph idx="1" type="body"/>
          </p:nvPr>
        </p:nvSpPr>
        <p:spPr>
          <a:xfrm>
            <a:off x="776287" y="4776787"/>
            <a:ext cx="6213475" cy="45212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
        <p:nvSpPr>
          <p:cNvPr id="237" name="Google Shape;237;p5:notes"/>
          <p:cNvSpPr/>
          <p:nvPr>
            <p:ph idx="2" type="sldImg"/>
          </p:nvPr>
        </p:nvSpPr>
        <p:spPr>
          <a:xfrm>
            <a:off x="1295400" y="754062"/>
            <a:ext cx="5175250" cy="3765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p7:notes"/>
          <p:cNvSpPr txBox="1"/>
          <p:nvPr/>
        </p:nvSpPr>
        <p:spPr>
          <a:xfrm>
            <a:off x="4402137" y="9553575"/>
            <a:ext cx="3360737" cy="496887"/>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245" name="Google Shape;245;p7:notes"/>
          <p:cNvSpPr txBox="1"/>
          <p:nvPr/>
        </p:nvSpPr>
        <p:spPr>
          <a:xfrm>
            <a:off x="1295400" y="754062"/>
            <a:ext cx="5181600" cy="37719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6" name="Google Shape;246;p7:notes"/>
          <p:cNvSpPr txBox="1"/>
          <p:nvPr>
            <p:ph idx="1" type="body"/>
          </p:nvPr>
        </p:nvSpPr>
        <p:spPr>
          <a:xfrm>
            <a:off x="776287" y="4776787"/>
            <a:ext cx="6213475" cy="45212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
        <p:nvSpPr>
          <p:cNvPr id="247" name="Google Shape;247;p7:notes"/>
          <p:cNvSpPr/>
          <p:nvPr>
            <p:ph idx="2" type="sldImg"/>
          </p:nvPr>
        </p:nvSpPr>
        <p:spPr>
          <a:xfrm>
            <a:off x="1295400" y="754062"/>
            <a:ext cx="5175250" cy="3765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p8:notes"/>
          <p:cNvSpPr txBox="1"/>
          <p:nvPr/>
        </p:nvSpPr>
        <p:spPr>
          <a:xfrm>
            <a:off x="4402137" y="9553575"/>
            <a:ext cx="3360737" cy="496887"/>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255" name="Google Shape;255;p8:notes"/>
          <p:cNvSpPr txBox="1"/>
          <p:nvPr/>
        </p:nvSpPr>
        <p:spPr>
          <a:xfrm>
            <a:off x="1295400" y="754062"/>
            <a:ext cx="5181600" cy="37719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6" name="Google Shape;256;p8:notes"/>
          <p:cNvSpPr txBox="1"/>
          <p:nvPr>
            <p:ph idx="1" type="body"/>
          </p:nvPr>
        </p:nvSpPr>
        <p:spPr>
          <a:xfrm>
            <a:off x="776287" y="4776787"/>
            <a:ext cx="6213475" cy="45212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
        <p:nvSpPr>
          <p:cNvPr id="257" name="Google Shape;257;p8:notes"/>
          <p:cNvSpPr/>
          <p:nvPr>
            <p:ph idx="2" type="sldImg"/>
          </p:nvPr>
        </p:nvSpPr>
        <p:spPr>
          <a:xfrm>
            <a:off x="1295400" y="754062"/>
            <a:ext cx="5175250" cy="3765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p9:notes"/>
          <p:cNvSpPr txBox="1"/>
          <p:nvPr/>
        </p:nvSpPr>
        <p:spPr>
          <a:xfrm>
            <a:off x="4402137" y="9553575"/>
            <a:ext cx="3360737" cy="496887"/>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267" name="Google Shape;267;p9:notes"/>
          <p:cNvSpPr txBox="1"/>
          <p:nvPr/>
        </p:nvSpPr>
        <p:spPr>
          <a:xfrm>
            <a:off x="1295400" y="754062"/>
            <a:ext cx="5181600" cy="37719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8" name="Google Shape;268;p9:notes"/>
          <p:cNvSpPr txBox="1"/>
          <p:nvPr>
            <p:ph idx="1" type="body"/>
          </p:nvPr>
        </p:nvSpPr>
        <p:spPr>
          <a:xfrm>
            <a:off x="776287" y="4776787"/>
            <a:ext cx="6213475" cy="45212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
        <p:nvSpPr>
          <p:cNvPr id="269" name="Google Shape;269;p9:notes"/>
          <p:cNvSpPr/>
          <p:nvPr>
            <p:ph idx="2" type="sldImg"/>
          </p:nvPr>
        </p:nvSpPr>
        <p:spPr>
          <a:xfrm>
            <a:off x="1295400" y="754062"/>
            <a:ext cx="5175250" cy="3765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Custom Layout">
    <p:spTree>
      <p:nvGrpSpPr>
        <p:cNvPr id="21" name="Shape 21"/>
        <p:cNvGrpSpPr/>
        <p:nvPr/>
      </p:nvGrpSpPr>
      <p:grpSpPr>
        <a:xfrm>
          <a:off x="0" y="0"/>
          <a:ext cx="0" cy="0"/>
          <a:chOff x="0" y="0"/>
          <a:chExt cx="0" cy="0"/>
        </a:xfrm>
      </p:grpSpPr>
      <p:sp>
        <p:nvSpPr>
          <p:cNvPr id="22" name="Google Shape;22;p2"/>
          <p:cNvSpPr txBox="1"/>
          <p:nvPr>
            <p:ph type="title"/>
          </p:nvPr>
        </p:nvSpPr>
        <p:spPr>
          <a:xfrm>
            <a:off x="1008063" y="1679575"/>
            <a:ext cx="8396287" cy="1925638"/>
          </a:xfrm>
          <a:prstGeom prst="rect">
            <a:avLst/>
          </a:prstGeom>
          <a:noFill/>
          <a:ln>
            <a:noFill/>
          </a:ln>
        </p:spPr>
        <p:txBody>
          <a:bodyPr anchorCtr="0" anchor="t" bIns="46800" lIns="90000" spcFirstLastPara="1" rIns="90000" wrap="square" tIns="468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0" type="dt"/>
          </p:nvPr>
        </p:nvSpPr>
        <p:spPr>
          <a:xfrm>
            <a:off x="503237" y="6881812"/>
            <a:ext cx="2344737" cy="498475"/>
          </a:xfrm>
          <a:prstGeom prst="rect">
            <a:avLst/>
          </a:prstGeom>
          <a:noFill/>
          <a:ln>
            <a:noFill/>
          </a:ln>
        </p:spPr>
        <p:txBody>
          <a:bodyPr anchorCtr="0" anchor="b" bIns="46800" lIns="90000" spcFirstLastPara="1" rIns="90000" wrap="square" tIns="468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
          <p:cNvSpPr txBox="1"/>
          <p:nvPr>
            <p:ph idx="11" type="ftr"/>
          </p:nvPr>
        </p:nvSpPr>
        <p:spPr>
          <a:xfrm>
            <a:off x="3443287" y="6881812"/>
            <a:ext cx="3186112" cy="498475"/>
          </a:xfrm>
          <a:prstGeom prst="rect">
            <a:avLst/>
          </a:prstGeom>
          <a:noFill/>
          <a:ln>
            <a:noFill/>
          </a:ln>
        </p:spPr>
        <p:txBody>
          <a:bodyPr anchorCtr="0" anchor="b" bIns="46800" lIns="90000" spcFirstLastPara="1" rIns="90000" wrap="square" tIns="46800"/>
          <a:lstStyle>
            <a:lvl1pPr lvl="0" algn="ctr">
              <a:lnSpc>
                <a:spcPct val="100000"/>
              </a:lnSpc>
              <a:spcBef>
                <a:spcPts val="0"/>
              </a:spcBef>
              <a:spcAft>
                <a:spcPts val="0"/>
              </a:spcAft>
              <a:buSzPts val="1400"/>
              <a:buNone/>
              <a:defRPr sz="1200">
                <a:solidFill>
                  <a:srgbClr val="000000"/>
                </a:solidFill>
                <a:latin typeface="Garamond"/>
                <a:ea typeface="Garamond"/>
                <a:cs typeface="Garamond"/>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
          <p:cNvSpPr txBox="1"/>
          <p:nvPr>
            <p:ph idx="12" type="sldNum"/>
          </p:nvPr>
        </p:nvSpPr>
        <p:spPr>
          <a:xfrm>
            <a:off x="7223125" y="6881812"/>
            <a:ext cx="2344737" cy="498475"/>
          </a:xfrm>
          <a:prstGeom prst="rect">
            <a:avLst/>
          </a:prstGeom>
          <a:noFill/>
          <a:ln>
            <a:noFill/>
          </a:ln>
        </p:spPr>
        <p:txBody>
          <a:bodyPr anchorCtr="0" anchor="b" bIns="46800" lIns="90000" spcFirstLastPara="1" rIns="90000" wrap="square" tIns="46800">
            <a:noAutofit/>
          </a:bodyPr>
          <a:lstStyle>
            <a:lvl1pPr indent="0" lvl="0"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77" name="Shape 77"/>
        <p:cNvGrpSpPr/>
        <p:nvPr/>
      </p:nvGrpSpPr>
      <p:grpSpPr>
        <a:xfrm>
          <a:off x="0" y="0"/>
          <a:ext cx="0" cy="0"/>
          <a:chOff x="0" y="0"/>
          <a:chExt cx="0" cy="0"/>
        </a:xfrm>
      </p:grpSpPr>
      <p:sp>
        <p:nvSpPr>
          <p:cNvPr id="78" name="Google Shape;78;p11"/>
          <p:cNvSpPr txBox="1"/>
          <p:nvPr>
            <p:ph type="title"/>
          </p:nvPr>
        </p:nvSpPr>
        <p:spPr>
          <a:xfrm>
            <a:off x="687388" y="1884363"/>
            <a:ext cx="8694737" cy="3144837"/>
          </a:xfrm>
          <a:prstGeom prst="rect">
            <a:avLst/>
          </a:prstGeom>
          <a:noFill/>
          <a:ln>
            <a:noFill/>
          </a:ln>
        </p:spPr>
        <p:txBody>
          <a:bodyPr anchorCtr="0" anchor="b" bIns="46800" lIns="90000" spcFirstLastPara="1" rIns="90000" wrap="square" tIns="46800"/>
          <a:lstStyle>
            <a:lvl1pPr lvl="0" algn="l">
              <a:spcBef>
                <a:spcPts val="0"/>
              </a:spcBef>
              <a:spcAft>
                <a:spcPts val="0"/>
              </a:spcAft>
              <a:buSzPts val="14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
          <p:cNvSpPr txBox="1"/>
          <p:nvPr>
            <p:ph idx="1" type="body"/>
          </p:nvPr>
        </p:nvSpPr>
        <p:spPr>
          <a:xfrm>
            <a:off x="687388" y="5059363"/>
            <a:ext cx="8694737" cy="1652587"/>
          </a:xfrm>
          <a:prstGeom prst="rect">
            <a:avLst/>
          </a:prstGeom>
          <a:noFill/>
          <a:ln>
            <a:noFill/>
          </a:ln>
        </p:spPr>
        <p:txBody>
          <a:bodyPr anchorCtr="0" anchor="t" bIns="0" lIns="0" spcFirstLastPara="1" rIns="0" wrap="square" tIns="0"/>
          <a:lstStyle>
            <a:lvl1pPr indent="-228600" lvl="0" marL="457200" algn="l">
              <a:spcBef>
                <a:spcPts val="750"/>
              </a:spcBef>
              <a:spcAft>
                <a:spcPts val="0"/>
              </a:spcAft>
              <a:buSzPts val="2400"/>
              <a:buNone/>
              <a:defRPr sz="2400"/>
            </a:lvl1pPr>
            <a:lvl2pPr indent="-228600" lvl="1" marL="914400" algn="l">
              <a:spcBef>
                <a:spcPts val="650"/>
              </a:spcBef>
              <a:spcAft>
                <a:spcPts val="0"/>
              </a:spcAft>
              <a:buSzPts val="2000"/>
              <a:buNone/>
              <a:defRPr sz="2000"/>
            </a:lvl2pPr>
            <a:lvl3pPr indent="-228600" lvl="2" marL="1371600" algn="l">
              <a:spcBef>
                <a:spcPts val="550"/>
              </a:spcBef>
              <a:spcAft>
                <a:spcPts val="0"/>
              </a:spcAft>
              <a:buSzPts val="1800"/>
              <a:buNone/>
              <a:defRPr sz="1800"/>
            </a:lvl3pPr>
            <a:lvl4pPr indent="-228600" lvl="3" marL="1828800" algn="l">
              <a:spcBef>
                <a:spcPts val="500"/>
              </a:spcBef>
              <a:spcAft>
                <a:spcPts val="0"/>
              </a:spcAft>
              <a:buSzPts val="1600"/>
              <a:buNone/>
              <a:defRPr sz="1600"/>
            </a:lvl4pPr>
            <a:lvl5pPr indent="-228600" lvl="4" marL="2286000" algn="l">
              <a:spcBef>
                <a:spcPts val="500"/>
              </a:spcBef>
              <a:spcAft>
                <a:spcPts val="0"/>
              </a:spcAft>
              <a:buSzPts val="1600"/>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
        <p:nvSpPr>
          <p:cNvPr id="80" name="Google Shape;80;p11"/>
          <p:cNvSpPr txBox="1"/>
          <p:nvPr>
            <p:ph idx="10" type="dt"/>
          </p:nvPr>
        </p:nvSpPr>
        <p:spPr>
          <a:xfrm>
            <a:off x="503237" y="6881812"/>
            <a:ext cx="2344737" cy="498475"/>
          </a:xfrm>
          <a:prstGeom prst="rect">
            <a:avLst/>
          </a:prstGeom>
          <a:noFill/>
          <a:ln>
            <a:noFill/>
          </a:ln>
        </p:spPr>
        <p:txBody>
          <a:bodyPr anchorCtr="0" anchor="b" bIns="46800" lIns="90000" spcFirstLastPara="1" rIns="90000" wrap="square" tIns="468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1"/>
          <p:cNvSpPr txBox="1"/>
          <p:nvPr>
            <p:ph idx="11" type="ftr"/>
          </p:nvPr>
        </p:nvSpPr>
        <p:spPr>
          <a:xfrm>
            <a:off x="3443287" y="6881812"/>
            <a:ext cx="3186112" cy="498475"/>
          </a:xfrm>
          <a:prstGeom prst="rect">
            <a:avLst/>
          </a:prstGeom>
          <a:noFill/>
          <a:ln>
            <a:noFill/>
          </a:ln>
        </p:spPr>
        <p:txBody>
          <a:bodyPr anchorCtr="0" anchor="b" bIns="46800" lIns="90000" spcFirstLastPara="1" rIns="90000" wrap="square" tIns="46800"/>
          <a:lstStyle>
            <a:lvl1pPr lvl="0" algn="ctr">
              <a:lnSpc>
                <a:spcPct val="100000"/>
              </a:lnSpc>
              <a:spcBef>
                <a:spcPts val="0"/>
              </a:spcBef>
              <a:spcAft>
                <a:spcPts val="0"/>
              </a:spcAft>
              <a:buSzPts val="1400"/>
              <a:buNone/>
              <a:defRPr sz="1200">
                <a:solidFill>
                  <a:srgbClr val="000000"/>
                </a:solidFill>
                <a:latin typeface="Garamond"/>
                <a:ea typeface="Garamond"/>
                <a:cs typeface="Garamond"/>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1"/>
          <p:cNvSpPr txBox="1"/>
          <p:nvPr>
            <p:ph idx="12" type="sldNum"/>
          </p:nvPr>
        </p:nvSpPr>
        <p:spPr>
          <a:xfrm>
            <a:off x="7223125" y="6881812"/>
            <a:ext cx="2344737" cy="498475"/>
          </a:xfrm>
          <a:prstGeom prst="rect">
            <a:avLst/>
          </a:prstGeom>
          <a:noFill/>
          <a:ln>
            <a:noFill/>
          </a:ln>
        </p:spPr>
        <p:txBody>
          <a:bodyPr anchorCtr="0" anchor="b" bIns="46800" lIns="90000" spcFirstLastPara="1" rIns="90000" wrap="square" tIns="46800">
            <a:noAutofit/>
          </a:bodyPr>
          <a:lstStyle>
            <a:lvl1pPr indent="0" lvl="0"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83" name="Shape 83"/>
        <p:cNvGrpSpPr/>
        <p:nvPr/>
      </p:nvGrpSpPr>
      <p:grpSpPr>
        <a:xfrm>
          <a:off x="0" y="0"/>
          <a:ext cx="0" cy="0"/>
          <a:chOff x="0" y="0"/>
          <a:chExt cx="0" cy="0"/>
        </a:xfrm>
      </p:grpSpPr>
      <p:sp>
        <p:nvSpPr>
          <p:cNvPr id="84" name="Google Shape;84;p12"/>
          <p:cNvSpPr txBox="1"/>
          <p:nvPr>
            <p:ph type="title"/>
          </p:nvPr>
        </p:nvSpPr>
        <p:spPr>
          <a:xfrm>
            <a:off x="1008062" y="1679575"/>
            <a:ext cx="8396287" cy="1925637"/>
          </a:xfrm>
          <a:prstGeom prst="rect">
            <a:avLst/>
          </a:prstGeom>
          <a:noFill/>
          <a:ln>
            <a:noFill/>
          </a:ln>
        </p:spPr>
        <p:txBody>
          <a:bodyPr anchorCtr="0" anchor="t" bIns="46800" lIns="90000" spcFirstLastPara="1" rIns="90000" wrap="square" tIns="468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 type="body"/>
          </p:nvPr>
        </p:nvSpPr>
        <p:spPr>
          <a:xfrm>
            <a:off x="503237" y="1768475"/>
            <a:ext cx="9064625" cy="4983162"/>
          </a:xfrm>
          <a:prstGeom prst="rect">
            <a:avLst/>
          </a:prstGeom>
          <a:noFill/>
          <a:ln>
            <a:noFill/>
          </a:ln>
        </p:spPr>
        <p:txBody>
          <a:bodyPr anchorCtr="0" anchor="t" bIns="0" lIns="0" spcFirstLastPara="1" rIns="0" wrap="square" tIns="0"/>
          <a:lstStyle>
            <a:lvl1pPr indent="-228600" lvl="0" marL="457200" algn="l">
              <a:spcBef>
                <a:spcPts val="750"/>
              </a:spcBef>
              <a:spcAft>
                <a:spcPts val="0"/>
              </a:spcAft>
              <a:buSzPts val="1400"/>
              <a:buNone/>
              <a:defRPr/>
            </a:lvl1pPr>
            <a:lvl2pPr indent="-228600" lvl="1" marL="914400" algn="l">
              <a:spcBef>
                <a:spcPts val="650"/>
              </a:spcBef>
              <a:spcAft>
                <a:spcPts val="0"/>
              </a:spcAft>
              <a:buSzPts val="1400"/>
              <a:buNone/>
              <a:defRPr/>
            </a:lvl2pPr>
            <a:lvl3pPr indent="-228600" lvl="2" marL="1371600" algn="l">
              <a:spcBef>
                <a:spcPts val="550"/>
              </a:spcBef>
              <a:spcAft>
                <a:spcPts val="0"/>
              </a:spcAft>
              <a:buSzPts val="1400"/>
              <a:buNone/>
              <a:defRPr/>
            </a:lvl3pPr>
            <a:lvl4pPr indent="-228600" lvl="3" marL="1828800" algn="l">
              <a:spcBef>
                <a:spcPts val="500"/>
              </a:spcBef>
              <a:spcAft>
                <a:spcPts val="0"/>
              </a:spcAft>
              <a:buSzPts val="1400"/>
              <a:buNone/>
              <a:defRPr/>
            </a:lvl4pPr>
            <a:lvl5pPr indent="-228600" lvl="4" marL="2286000" algn="l">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12"/>
          <p:cNvSpPr txBox="1"/>
          <p:nvPr>
            <p:ph idx="10" type="dt"/>
          </p:nvPr>
        </p:nvSpPr>
        <p:spPr>
          <a:xfrm>
            <a:off x="503237" y="6881812"/>
            <a:ext cx="2344737" cy="498475"/>
          </a:xfrm>
          <a:prstGeom prst="rect">
            <a:avLst/>
          </a:prstGeom>
          <a:noFill/>
          <a:ln>
            <a:noFill/>
          </a:ln>
        </p:spPr>
        <p:txBody>
          <a:bodyPr anchorCtr="0" anchor="b" bIns="46800" lIns="90000" spcFirstLastPara="1" rIns="90000" wrap="square" tIns="468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2"/>
          <p:cNvSpPr txBox="1"/>
          <p:nvPr>
            <p:ph idx="11" type="ftr"/>
          </p:nvPr>
        </p:nvSpPr>
        <p:spPr>
          <a:xfrm>
            <a:off x="3443287" y="6881812"/>
            <a:ext cx="3186112" cy="498475"/>
          </a:xfrm>
          <a:prstGeom prst="rect">
            <a:avLst/>
          </a:prstGeom>
          <a:noFill/>
          <a:ln>
            <a:noFill/>
          </a:ln>
        </p:spPr>
        <p:txBody>
          <a:bodyPr anchorCtr="0" anchor="b" bIns="46800" lIns="90000" spcFirstLastPara="1" rIns="90000" wrap="square" tIns="46800"/>
          <a:lstStyle>
            <a:lvl1pPr lvl="0" algn="ctr">
              <a:lnSpc>
                <a:spcPct val="100000"/>
              </a:lnSpc>
              <a:spcBef>
                <a:spcPts val="0"/>
              </a:spcBef>
              <a:spcAft>
                <a:spcPts val="0"/>
              </a:spcAft>
              <a:buSzPts val="1400"/>
              <a:buNone/>
              <a:defRPr sz="1200">
                <a:solidFill>
                  <a:srgbClr val="000000"/>
                </a:solidFill>
                <a:latin typeface="Garamond"/>
                <a:ea typeface="Garamond"/>
                <a:cs typeface="Garamond"/>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12"/>
          <p:cNvSpPr txBox="1"/>
          <p:nvPr>
            <p:ph idx="12" type="sldNum"/>
          </p:nvPr>
        </p:nvSpPr>
        <p:spPr>
          <a:xfrm>
            <a:off x="7223125" y="6881812"/>
            <a:ext cx="2344737" cy="498475"/>
          </a:xfrm>
          <a:prstGeom prst="rect">
            <a:avLst/>
          </a:prstGeom>
          <a:noFill/>
          <a:ln>
            <a:noFill/>
          </a:ln>
        </p:spPr>
        <p:txBody>
          <a:bodyPr anchorCtr="0" anchor="b" bIns="46800" lIns="90000" spcFirstLastPara="1" rIns="90000" wrap="square" tIns="46800">
            <a:noAutofit/>
          </a:bodyPr>
          <a:lstStyle>
            <a:lvl1pPr indent="0" lvl="0"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89" name="Shape 89"/>
        <p:cNvGrpSpPr/>
        <p:nvPr/>
      </p:nvGrpSpPr>
      <p:grpSpPr>
        <a:xfrm>
          <a:off x="0" y="0"/>
          <a:ext cx="0" cy="0"/>
          <a:chOff x="0" y="0"/>
          <a:chExt cx="0" cy="0"/>
        </a:xfrm>
      </p:grpSpPr>
      <p:sp>
        <p:nvSpPr>
          <p:cNvPr id="90" name="Google Shape;90;p13"/>
          <p:cNvSpPr txBox="1"/>
          <p:nvPr>
            <p:ph type="ctrTitle"/>
          </p:nvPr>
        </p:nvSpPr>
        <p:spPr>
          <a:xfrm>
            <a:off x="1260475" y="1236663"/>
            <a:ext cx="7559675" cy="2632075"/>
          </a:xfrm>
          <a:prstGeom prst="rect">
            <a:avLst/>
          </a:prstGeom>
          <a:noFill/>
          <a:ln>
            <a:noFill/>
          </a:ln>
        </p:spPr>
        <p:txBody>
          <a:bodyPr anchorCtr="0" anchor="b" bIns="46800" lIns="90000" spcFirstLastPara="1" rIns="90000" wrap="square" tIns="46800"/>
          <a:lstStyle>
            <a:lvl1pPr lvl="0" algn="ctr">
              <a:spcBef>
                <a:spcPts val="0"/>
              </a:spcBef>
              <a:spcAft>
                <a:spcPts val="0"/>
              </a:spcAft>
              <a:buSzPts val="14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3"/>
          <p:cNvSpPr txBox="1"/>
          <p:nvPr>
            <p:ph idx="1" type="subTitle"/>
          </p:nvPr>
        </p:nvSpPr>
        <p:spPr>
          <a:xfrm>
            <a:off x="1260475" y="3970338"/>
            <a:ext cx="7559675" cy="1825625"/>
          </a:xfrm>
          <a:prstGeom prst="rect">
            <a:avLst/>
          </a:prstGeom>
          <a:noFill/>
          <a:ln>
            <a:noFill/>
          </a:ln>
        </p:spPr>
        <p:txBody>
          <a:bodyPr anchorCtr="0" anchor="t" bIns="0" lIns="0" spcFirstLastPara="1" rIns="0" wrap="square" tIns="0"/>
          <a:lstStyle>
            <a:lvl1pPr lvl="0" algn="ctr">
              <a:spcBef>
                <a:spcPts val="750"/>
              </a:spcBef>
              <a:spcAft>
                <a:spcPts val="0"/>
              </a:spcAft>
              <a:buSzPts val="2400"/>
              <a:buNone/>
              <a:defRPr sz="2400"/>
            </a:lvl1pPr>
            <a:lvl2pPr lvl="1" algn="ctr">
              <a:spcBef>
                <a:spcPts val="650"/>
              </a:spcBef>
              <a:spcAft>
                <a:spcPts val="0"/>
              </a:spcAft>
              <a:buSzPts val="2000"/>
              <a:buNone/>
              <a:defRPr sz="2000"/>
            </a:lvl2pPr>
            <a:lvl3pPr lvl="2" algn="ctr">
              <a:spcBef>
                <a:spcPts val="550"/>
              </a:spcBef>
              <a:spcAft>
                <a:spcPts val="0"/>
              </a:spcAft>
              <a:buSzPts val="1800"/>
              <a:buNone/>
              <a:defRPr sz="1800"/>
            </a:lvl3pPr>
            <a:lvl4pPr lvl="3" algn="ctr">
              <a:spcBef>
                <a:spcPts val="500"/>
              </a:spcBef>
              <a:spcAft>
                <a:spcPts val="0"/>
              </a:spcAft>
              <a:buSzPts val="1600"/>
              <a:buNone/>
              <a:defRPr sz="1600"/>
            </a:lvl4pPr>
            <a:lvl5pPr lvl="4" algn="ctr">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92" name="Google Shape;92;p13"/>
          <p:cNvSpPr txBox="1"/>
          <p:nvPr>
            <p:ph idx="10" type="dt"/>
          </p:nvPr>
        </p:nvSpPr>
        <p:spPr>
          <a:xfrm>
            <a:off x="503237" y="6881812"/>
            <a:ext cx="2344737" cy="498475"/>
          </a:xfrm>
          <a:prstGeom prst="rect">
            <a:avLst/>
          </a:prstGeom>
          <a:noFill/>
          <a:ln>
            <a:noFill/>
          </a:ln>
        </p:spPr>
        <p:txBody>
          <a:bodyPr anchorCtr="0" anchor="b" bIns="46800" lIns="90000" spcFirstLastPara="1" rIns="90000" wrap="square" tIns="468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3"/>
          <p:cNvSpPr txBox="1"/>
          <p:nvPr>
            <p:ph idx="11" type="ftr"/>
          </p:nvPr>
        </p:nvSpPr>
        <p:spPr>
          <a:xfrm>
            <a:off x="3443287" y="6881812"/>
            <a:ext cx="3186112" cy="498475"/>
          </a:xfrm>
          <a:prstGeom prst="rect">
            <a:avLst/>
          </a:prstGeom>
          <a:noFill/>
          <a:ln>
            <a:noFill/>
          </a:ln>
        </p:spPr>
        <p:txBody>
          <a:bodyPr anchorCtr="0" anchor="b" bIns="46800" lIns="90000" spcFirstLastPara="1" rIns="90000" wrap="square" tIns="46800"/>
          <a:lstStyle>
            <a:lvl1pPr lvl="0" algn="ctr">
              <a:lnSpc>
                <a:spcPct val="100000"/>
              </a:lnSpc>
              <a:spcBef>
                <a:spcPts val="0"/>
              </a:spcBef>
              <a:spcAft>
                <a:spcPts val="0"/>
              </a:spcAft>
              <a:buSzPts val="1400"/>
              <a:buNone/>
              <a:defRPr sz="1200">
                <a:solidFill>
                  <a:srgbClr val="000000"/>
                </a:solidFill>
                <a:latin typeface="Garamond"/>
                <a:ea typeface="Garamond"/>
                <a:cs typeface="Garamond"/>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13"/>
          <p:cNvSpPr txBox="1"/>
          <p:nvPr>
            <p:ph idx="12" type="sldNum"/>
          </p:nvPr>
        </p:nvSpPr>
        <p:spPr>
          <a:xfrm>
            <a:off x="7223125" y="6881812"/>
            <a:ext cx="2344737" cy="498475"/>
          </a:xfrm>
          <a:prstGeom prst="rect">
            <a:avLst/>
          </a:prstGeom>
          <a:noFill/>
          <a:ln>
            <a:noFill/>
          </a:ln>
        </p:spPr>
        <p:txBody>
          <a:bodyPr anchorCtr="0" anchor="b" bIns="46800" lIns="90000" spcFirstLastPara="1" rIns="90000" wrap="square" tIns="46800">
            <a:noAutofit/>
          </a:bodyPr>
          <a:lstStyle>
            <a:lvl1pPr indent="0" lvl="0"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01" name="Shape 101"/>
        <p:cNvGrpSpPr/>
        <p:nvPr/>
      </p:nvGrpSpPr>
      <p:grpSpPr>
        <a:xfrm>
          <a:off x="0" y="0"/>
          <a:ext cx="0" cy="0"/>
          <a:chOff x="0" y="0"/>
          <a:chExt cx="0" cy="0"/>
        </a:xfrm>
      </p:grpSpPr>
      <p:sp>
        <p:nvSpPr>
          <p:cNvPr id="102" name="Google Shape;102;p15"/>
          <p:cNvSpPr txBox="1"/>
          <p:nvPr>
            <p:ph type="title"/>
          </p:nvPr>
        </p:nvSpPr>
        <p:spPr>
          <a:xfrm>
            <a:off x="503237" y="301625"/>
            <a:ext cx="9067800" cy="1258887"/>
          </a:xfrm>
          <a:prstGeom prst="rect">
            <a:avLst/>
          </a:prstGeom>
          <a:noFill/>
          <a:ln>
            <a:noFill/>
          </a:ln>
        </p:spPr>
        <p:txBody>
          <a:bodyPr anchorCtr="0" anchor="ctr" bIns="0" lIns="0" spcFirstLastPara="1" rIns="0" wrap="square" tIns="0"/>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p:txBody>
      </p:sp>
      <p:sp>
        <p:nvSpPr>
          <p:cNvPr id="103" name="Google Shape;103;p15"/>
          <p:cNvSpPr txBox="1"/>
          <p:nvPr>
            <p:ph idx="1" type="body"/>
          </p:nvPr>
        </p:nvSpPr>
        <p:spPr>
          <a:xfrm>
            <a:off x="503237" y="1768475"/>
            <a:ext cx="9067800" cy="4986337"/>
          </a:xfrm>
          <a:prstGeom prst="rect">
            <a:avLst/>
          </a:prstGeom>
          <a:noFill/>
          <a:ln>
            <a:noFill/>
          </a:ln>
        </p:spPr>
        <p:txBody>
          <a:bodyPr anchorCtr="0" anchor="t" bIns="0" lIns="0" spcFirstLastPara="1" rIns="0" wrap="square" tIns="0"/>
          <a:lstStyle>
            <a:lvl1pPr indent="-228600" lvl="0" marL="457200" algn="l">
              <a:lnSpc>
                <a:spcPct val="104000"/>
              </a:lnSpc>
              <a:spcBef>
                <a:spcPts val="0"/>
              </a:spcBef>
              <a:spcAft>
                <a:spcPts val="0"/>
              </a:spcAft>
              <a:buSzPts val="1400"/>
              <a:buNone/>
              <a:defRPr/>
            </a:lvl1pPr>
            <a:lvl2pPr indent="-228600" lvl="1" marL="914400" algn="l">
              <a:lnSpc>
                <a:spcPct val="104000"/>
              </a:lnSpc>
              <a:spcBef>
                <a:spcPts val="1425"/>
              </a:spcBef>
              <a:spcAft>
                <a:spcPts val="0"/>
              </a:spcAft>
              <a:buSzPts val="1400"/>
              <a:buNone/>
              <a:defRPr/>
            </a:lvl2pPr>
            <a:lvl3pPr indent="-228600" lvl="2" marL="1371600" algn="l">
              <a:lnSpc>
                <a:spcPct val="104000"/>
              </a:lnSpc>
              <a:spcBef>
                <a:spcPts val="1138"/>
              </a:spcBef>
              <a:spcAft>
                <a:spcPts val="0"/>
              </a:spcAft>
              <a:buSzPts val="1400"/>
              <a:buNone/>
              <a:defRPr/>
            </a:lvl3pPr>
            <a:lvl4pPr indent="-228600" lvl="3" marL="1828800" algn="l">
              <a:lnSpc>
                <a:spcPct val="104000"/>
              </a:lnSpc>
              <a:spcBef>
                <a:spcPts val="850"/>
              </a:spcBef>
              <a:spcAft>
                <a:spcPts val="0"/>
              </a:spcAft>
              <a:buSzPts val="1400"/>
              <a:buNone/>
              <a:defRPr/>
            </a:lvl4pPr>
            <a:lvl5pPr indent="-228600" lvl="4" marL="2286000" algn="l">
              <a:lnSpc>
                <a:spcPct val="104000"/>
              </a:lnSpc>
              <a:spcBef>
                <a:spcPts val="575"/>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4" name="Google Shape;104;p15"/>
          <p:cNvSpPr txBox="1"/>
          <p:nvPr>
            <p:ph idx="10" type="dt"/>
          </p:nvPr>
        </p:nvSpPr>
        <p:spPr>
          <a:xfrm>
            <a:off x="503237" y="6886575"/>
            <a:ext cx="2344737" cy="517525"/>
          </a:xfrm>
          <a:prstGeom prst="rect">
            <a:avLst/>
          </a:prstGeom>
          <a:noFill/>
          <a:ln>
            <a:noFill/>
          </a:ln>
        </p:spPr>
        <p:txBody>
          <a:bodyPr anchorCtr="0" anchor="t" bIns="0" lIns="0" spcFirstLastPara="1" rIns="0" wrap="square" tIns="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15"/>
          <p:cNvSpPr txBox="1"/>
          <p:nvPr>
            <p:ph idx="11" type="ftr"/>
          </p:nvPr>
        </p:nvSpPr>
        <p:spPr>
          <a:xfrm>
            <a:off x="3448050" y="6886575"/>
            <a:ext cx="3192462" cy="517525"/>
          </a:xfrm>
          <a:prstGeom prst="rect">
            <a:avLst/>
          </a:prstGeom>
          <a:noFill/>
          <a:ln>
            <a:noFill/>
          </a:ln>
        </p:spPr>
        <p:txBody>
          <a:bodyPr anchorCtr="0" anchor="t" bIns="0" lIns="0" spcFirstLastPara="1" rIns="0" wrap="square" tIns="0"/>
          <a:lstStyle>
            <a:lvl1pPr lvl="0" algn="l">
              <a:lnSpc>
                <a:spcPct val="104000"/>
              </a:lnSpc>
              <a:spcBef>
                <a:spcPts val="0"/>
              </a:spcBef>
              <a:spcAft>
                <a:spcPts val="0"/>
              </a:spcAft>
              <a:buSzPts val="1400"/>
              <a:buNone/>
              <a:defRPr>
                <a:solidFill>
                  <a:srgbClr val="0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15"/>
          <p:cNvSpPr txBox="1"/>
          <p:nvPr>
            <p:ph idx="12" type="sldNum"/>
          </p:nvPr>
        </p:nvSpPr>
        <p:spPr>
          <a:xfrm>
            <a:off x="7226300" y="6886575"/>
            <a:ext cx="2344737" cy="517525"/>
          </a:xfrm>
          <a:prstGeom prst="rect">
            <a:avLst/>
          </a:prstGeom>
          <a:noFill/>
          <a:ln>
            <a:noFill/>
          </a:ln>
        </p:spPr>
        <p:txBody>
          <a:bodyPr anchorCtr="0" anchor="t" bIns="0" lIns="0" spcFirstLastPara="1" rIns="0" wrap="square" tIns="0">
            <a:noAutofit/>
          </a:bodyPr>
          <a:lstStyle>
            <a:lvl1pPr indent="0" lvl="0" marL="0" marR="0" algn="l">
              <a:lnSpc>
                <a:spcPct val="104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1pPr>
            <a:lvl2pPr indent="0" lvl="1" marL="0" marR="0" algn="l">
              <a:lnSpc>
                <a:spcPct val="104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2pPr>
            <a:lvl3pPr indent="0" lvl="2" marL="0" marR="0" algn="l">
              <a:lnSpc>
                <a:spcPct val="104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3pPr>
            <a:lvl4pPr indent="0" lvl="3" marL="0" marR="0" algn="l">
              <a:lnSpc>
                <a:spcPct val="104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4pPr>
            <a:lvl5pPr indent="0" lvl="4" marL="0" marR="0" algn="l">
              <a:lnSpc>
                <a:spcPct val="104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5pPr>
            <a:lvl6pPr indent="0" lvl="5" marL="0" marR="0" algn="l">
              <a:lnSpc>
                <a:spcPct val="104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6pPr>
            <a:lvl7pPr indent="0" lvl="6" marL="0" marR="0" algn="l">
              <a:lnSpc>
                <a:spcPct val="104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7pPr>
            <a:lvl8pPr indent="0" lvl="7" marL="0" marR="0" algn="l">
              <a:lnSpc>
                <a:spcPct val="104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8pPr>
            <a:lvl9pPr indent="0" lvl="8" marL="0" marR="0" algn="l">
              <a:lnSpc>
                <a:spcPct val="104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07" name="Shape 107"/>
        <p:cNvGrpSpPr/>
        <p:nvPr/>
      </p:nvGrpSpPr>
      <p:grpSpPr>
        <a:xfrm>
          <a:off x="0" y="0"/>
          <a:ext cx="0" cy="0"/>
          <a:chOff x="0" y="0"/>
          <a:chExt cx="0" cy="0"/>
        </a:xfrm>
      </p:grpSpPr>
      <p:sp>
        <p:nvSpPr>
          <p:cNvPr id="108" name="Google Shape;108;p16"/>
          <p:cNvSpPr txBox="1"/>
          <p:nvPr>
            <p:ph type="title"/>
          </p:nvPr>
        </p:nvSpPr>
        <p:spPr>
          <a:xfrm rot="5400000">
            <a:off x="5210969" y="2394744"/>
            <a:ext cx="6453188" cy="2266950"/>
          </a:xfrm>
          <a:prstGeom prst="rect">
            <a:avLst/>
          </a:prstGeom>
          <a:noFill/>
          <a:ln>
            <a:noFill/>
          </a:ln>
        </p:spPr>
        <p:txBody>
          <a:bodyPr anchorCtr="0" anchor="ctr" bIns="0" lIns="0" spcFirstLastPara="1" rIns="0" wrap="square" tIns="0"/>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p:txBody>
      </p:sp>
      <p:sp>
        <p:nvSpPr>
          <p:cNvPr id="109" name="Google Shape;109;p16"/>
          <p:cNvSpPr txBox="1"/>
          <p:nvPr>
            <p:ph idx="1" type="body"/>
          </p:nvPr>
        </p:nvSpPr>
        <p:spPr>
          <a:xfrm rot="5400000">
            <a:off x="600869" y="203994"/>
            <a:ext cx="6453188" cy="6648450"/>
          </a:xfrm>
          <a:prstGeom prst="rect">
            <a:avLst/>
          </a:prstGeom>
          <a:noFill/>
          <a:ln>
            <a:noFill/>
          </a:ln>
        </p:spPr>
        <p:txBody>
          <a:bodyPr anchorCtr="0" anchor="t" bIns="0" lIns="0" spcFirstLastPara="1" rIns="0" wrap="square" tIns="0"/>
          <a:lstStyle>
            <a:lvl1pPr indent="-228600" lvl="0" marL="457200" algn="l">
              <a:lnSpc>
                <a:spcPct val="104000"/>
              </a:lnSpc>
              <a:spcBef>
                <a:spcPts val="0"/>
              </a:spcBef>
              <a:spcAft>
                <a:spcPts val="0"/>
              </a:spcAft>
              <a:buSzPts val="1400"/>
              <a:buNone/>
              <a:defRPr/>
            </a:lvl1pPr>
            <a:lvl2pPr indent="-228600" lvl="1" marL="914400" algn="l">
              <a:lnSpc>
                <a:spcPct val="104000"/>
              </a:lnSpc>
              <a:spcBef>
                <a:spcPts val="1425"/>
              </a:spcBef>
              <a:spcAft>
                <a:spcPts val="0"/>
              </a:spcAft>
              <a:buSzPts val="1400"/>
              <a:buNone/>
              <a:defRPr/>
            </a:lvl2pPr>
            <a:lvl3pPr indent="-228600" lvl="2" marL="1371600" algn="l">
              <a:lnSpc>
                <a:spcPct val="104000"/>
              </a:lnSpc>
              <a:spcBef>
                <a:spcPts val="1138"/>
              </a:spcBef>
              <a:spcAft>
                <a:spcPts val="0"/>
              </a:spcAft>
              <a:buSzPts val="1400"/>
              <a:buNone/>
              <a:defRPr/>
            </a:lvl3pPr>
            <a:lvl4pPr indent="-228600" lvl="3" marL="1828800" algn="l">
              <a:lnSpc>
                <a:spcPct val="104000"/>
              </a:lnSpc>
              <a:spcBef>
                <a:spcPts val="850"/>
              </a:spcBef>
              <a:spcAft>
                <a:spcPts val="0"/>
              </a:spcAft>
              <a:buSzPts val="1400"/>
              <a:buNone/>
              <a:defRPr/>
            </a:lvl4pPr>
            <a:lvl5pPr indent="-228600" lvl="4" marL="2286000" algn="l">
              <a:lnSpc>
                <a:spcPct val="104000"/>
              </a:lnSpc>
              <a:spcBef>
                <a:spcPts val="575"/>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0" name="Google Shape;110;p16"/>
          <p:cNvSpPr txBox="1"/>
          <p:nvPr>
            <p:ph idx="10" type="dt"/>
          </p:nvPr>
        </p:nvSpPr>
        <p:spPr>
          <a:xfrm>
            <a:off x="503237" y="6886575"/>
            <a:ext cx="2344737" cy="517525"/>
          </a:xfrm>
          <a:prstGeom prst="rect">
            <a:avLst/>
          </a:prstGeom>
          <a:noFill/>
          <a:ln>
            <a:noFill/>
          </a:ln>
        </p:spPr>
        <p:txBody>
          <a:bodyPr anchorCtr="0" anchor="t" bIns="0" lIns="0" spcFirstLastPara="1" rIns="0" wrap="square" tIns="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16"/>
          <p:cNvSpPr txBox="1"/>
          <p:nvPr>
            <p:ph idx="11" type="ftr"/>
          </p:nvPr>
        </p:nvSpPr>
        <p:spPr>
          <a:xfrm>
            <a:off x="3448050" y="6886575"/>
            <a:ext cx="3192462" cy="517525"/>
          </a:xfrm>
          <a:prstGeom prst="rect">
            <a:avLst/>
          </a:prstGeom>
          <a:noFill/>
          <a:ln>
            <a:noFill/>
          </a:ln>
        </p:spPr>
        <p:txBody>
          <a:bodyPr anchorCtr="0" anchor="t" bIns="0" lIns="0" spcFirstLastPara="1" rIns="0" wrap="square" tIns="0"/>
          <a:lstStyle>
            <a:lvl1pPr lvl="0" algn="l">
              <a:lnSpc>
                <a:spcPct val="104000"/>
              </a:lnSpc>
              <a:spcBef>
                <a:spcPts val="0"/>
              </a:spcBef>
              <a:spcAft>
                <a:spcPts val="0"/>
              </a:spcAft>
              <a:buSzPts val="1400"/>
              <a:buNone/>
              <a:defRPr>
                <a:solidFill>
                  <a:srgbClr val="0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16"/>
          <p:cNvSpPr txBox="1"/>
          <p:nvPr>
            <p:ph idx="12" type="sldNum"/>
          </p:nvPr>
        </p:nvSpPr>
        <p:spPr>
          <a:xfrm>
            <a:off x="7226300" y="6886575"/>
            <a:ext cx="2344737" cy="517525"/>
          </a:xfrm>
          <a:prstGeom prst="rect">
            <a:avLst/>
          </a:prstGeom>
          <a:noFill/>
          <a:ln>
            <a:noFill/>
          </a:ln>
        </p:spPr>
        <p:txBody>
          <a:bodyPr anchorCtr="0" anchor="t" bIns="0" lIns="0" spcFirstLastPara="1" rIns="0" wrap="square" tIns="0">
            <a:noAutofit/>
          </a:bodyPr>
          <a:lstStyle>
            <a:lvl1pPr indent="0" lvl="0" marL="0" marR="0" algn="l">
              <a:lnSpc>
                <a:spcPct val="104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1pPr>
            <a:lvl2pPr indent="0" lvl="1" marL="0" marR="0" algn="l">
              <a:lnSpc>
                <a:spcPct val="104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2pPr>
            <a:lvl3pPr indent="0" lvl="2" marL="0" marR="0" algn="l">
              <a:lnSpc>
                <a:spcPct val="104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3pPr>
            <a:lvl4pPr indent="0" lvl="3" marL="0" marR="0" algn="l">
              <a:lnSpc>
                <a:spcPct val="104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4pPr>
            <a:lvl5pPr indent="0" lvl="4" marL="0" marR="0" algn="l">
              <a:lnSpc>
                <a:spcPct val="104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5pPr>
            <a:lvl6pPr indent="0" lvl="5" marL="0" marR="0" algn="l">
              <a:lnSpc>
                <a:spcPct val="104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6pPr>
            <a:lvl7pPr indent="0" lvl="6" marL="0" marR="0" algn="l">
              <a:lnSpc>
                <a:spcPct val="104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7pPr>
            <a:lvl8pPr indent="0" lvl="7" marL="0" marR="0" algn="l">
              <a:lnSpc>
                <a:spcPct val="104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8pPr>
            <a:lvl9pPr indent="0" lvl="8" marL="0" marR="0" algn="l">
              <a:lnSpc>
                <a:spcPct val="104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13" name="Shape 113"/>
        <p:cNvGrpSpPr/>
        <p:nvPr/>
      </p:nvGrpSpPr>
      <p:grpSpPr>
        <a:xfrm>
          <a:off x="0" y="0"/>
          <a:ext cx="0" cy="0"/>
          <a:chOff x="0" y="0"/>
          <a:chExt cx="0" cy="0"/>
        </a:xfrm>
      </p:grpSpPr>
      <p:sp>
        <p:nvSpPr>
          <p:cNvPr id="114" name="Google Shape;114;p17"/>
          <p:cNvSpPr txBox="1"/>
          <p:nvPr>
            <p:ph type="title"/>
          </p:nvPr>
        </p:nvSpPr>
        <p:spPr>
          <a:xfrm>
            <a:off x="503237" y="301625"/>
            <a:ext cx="9067800" cy="1258887"/>
          </a:xfrm>
          <a:prstGeom prst="rect">
            <a:avLst/>
          </a:prstGeom>
          <a:noFill/>
          <a:ln>
            <a:noFill/>
          </a:ln>
        </p:spPr>
        <p:txBody>
          <a:bodyPr anchorCtr="0" anchor="ctr" bIns="0" lIns="0" spcFirstLastPara="1" rIns="0" wrap="square" tIns="0"/>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p:txBody>
      </p:sp>
      <p:sp>
        <p:nvSpPr>
          <p:cNvPr id="115" name="Google Shape;115;p17"/>
          <p:cNvSpPr txBox="1"/>
          <p:nvPr>
            <p:ph idx="1" type="body"/>
          </p:nvPr>
        </p:nvSpPr>
        <p:spPr>
          <a:xfrm rot="5400000">
            <a:off x="2543968" y="-272256"/>
            <a:ext cx="4986337" cy="9067800"/>
          </a:xfrm>
          <a:prstGeom prst="rect">
            <a:avLst/>
          </a:prstGeom>
          <a:noFill/>
          <a:ln>
            <a:noFill/>
          </a:ln>
        </p:spPr>
        <p:txBody>
          <a:bodyPr anchorCtr="0" anchor="t" bIns="0" lIns="0" spcFirstLastPara="1" rIns="0" wrap="square" tIns="0"/>
          <a:lstStyle>
            <a:lvl1pPr indent="-228600" lvl="0" marL="457200" algn="l">
              <a:lnSpc>
                <a:spcPct val="104000"/>
              </a:lnSpc>
              <a:spcBef>
                <a:spcPts val="0"/>
              </a:spcBef>
              <a:spcAft>
                <a:spcPts val="0"/>
              </a:spcAft>
              <a:buSzPts val="1400"/>
              <a:buNone/>
              <a:defRPr/>
            </a:lvl1pPr>
            <a:lvl2pPr indent="-228600" lvl="1" marL="914400" algn="l">
              <a:lnSpc>
                <a:spcPct val="104000"/>
              </a:lnSpc>
              <a:spcBef>
                <a:spcPts val="1425"/>
              </a:spcBef>
              <a:spcAft>
                <a:spcPts val="0"/>
              </a:spcAft>
              <a:buSzPts val="1400"/>
              <a:buNone/>
              <a:defRPr/>
            </a:lvl2pPr>
            <a:lvl3pPr indent="-228600" lvl="2" marL="1371600" algn="l">
              <a:lnSpc>
                <a:spcPct val="104000"/>
              </a:lnSpc>
              <a:spcBef>
                <a:spcPts val="1138"/>
              </a:spcBef>
              <a:spcAft>
                <a:spcPts val="0"/>
              </a:spcAft>
              <a:buSzPts val="1400"/>
              <a:buNone/>
              <a:defRPr/>
            </a:lvl3pPr>
            <a:lvl4pPr indent="-228600" lvl="3" marL="1828800" algn="l">
              <a:lnSpc>
                <a:spcPct val="104000"/>
              </a:lnSpc>
              <a:spcBef>
                <a:spcPts val="850"/>
              </a:spcBef>
              <a:spcAft>
                <a:spcPts val="0"/>
              </a:spcAft>
              <a:buSzPts val="1400"/>
              <a:buNone/>
              <a:defRPr/>
            </a:lvl4pPr>
            <a:lvl5pPr indent="-228600" lvl="4" marL="2286000" algn="l">
              <a:lnSpc>
                <a:spcPct val="104000"/>
              </a:lnSpc>
              <a:spcBef>
                <a:spcPts val="575"/>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6" name="Google Shape;116;p17"/>
          <p:cNvSpPr txBox="1"/>
          <p:nvPr>
            <p:ph idx="10" type="dt"/>
          </p:nvPr>
        </p:nvSpPr>
        <p:spPr>
          <a:xfrm>
            <a:off x="503237" y="6886575"/>
            <a:ext cx="2344737" cy="517525"/>
          </a:xfrm>
          <a:prstGeom prst="rect">
            <a:avLst/>
          </a:prstGeom>
          <a:noFill/>
          <a:ln>
            <a:noFill/>
          </a:ln>
        </p:spPr>
        <p:txBody>
          <a:bodyPr anchorCtr="0" anchor="t" bIns="0" lIns="0" spcFirstLastPara="1" rIns="0" wrap="square" tIns="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17"/>
          <p:cNvSpPr txBox="1"/>
          <p:nvPr>
            <p:ph idx="11" type="ftr"/>
          </p:nvPr>
        </p:nvSpPr>
        <p:spPr>
          <a:xfrm>
            <a:off x="3448050" y="6886575"/>
            <a:ext cx="3192462" cy="517525"/>
          </a:xfrm>
          <a:prstGeom prst="rect">
            <a:avLst/>
          </a:prstGeom>
          <a:noFill/>
          <a:ln>
            <a:noFill/>
          </a:ln>
        </p:spPr>
        <p:txBody>
          <a:bodyPr anchorCtr="0" anchor="t" bIns="0" lIns="0" spcFirstLastPara="1" rIns="0" wrap="square" tIns="0"/>
          <a:lstStyle>
            <a:lvl1pPr lvl="0" algn="l">
              <a:lnSpc>
                <a:spcPct val="104000"/>
              </a:lnSpc>
              <a:spcBef>
                <a:spcPts val="0"/>
              </a:spcBef>
              <a:spcAft>
                <a:spcPts val="0"/>
              </a:spcAft>
              <a:buSzPts val="1400"/>
              <a:buNone/>
              <a:defRPr>
                <a:solidFill>
                  <a:srgbClr val="0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17"/>
          <p:cNvSpPr txBox="1"/>
          <p:nvPr>
            <p:ph idx="12" type="sldNum"/>
          </p:nvPr>
        </p:nvSpPr>
        <p:spPr>
          <a:xfrm>
            <a:off x="7226300" y="6886575"/>
            <a:ext cx="2344737" cy="517525"/>
          </a:xfrm>
          <a:prstGeom prst="rect">
            <a:avLst/>
          </a:prstGeom>
          <a:noFill/>
          <a:ln>
            <a:noFill/>
          </a:ln>
        </p:spPr>
        <p:txBody>
          <a:bodyPr anchorCtr="0" anchor="t" bIns="0" lIns="0" spcFirstLastPara="1" rIns="0" wrap="square" tIns="0">
            <a:noAutofit/>
          </a:bodyPr>
          <a:lstStyle>
            <a:lvl1pPr indent="0" lvl="0" marL="0" marR="0" algn="l">
              <a:lnSpc>
                <a:spcPct val="104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1pPr>
            <a:lvl2pPr indent="0" lvl="1" marL="0" marR="0" algn="l">
              <a:lnSpc>
                <a:spcPct val="104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2pPr>
            <a:lvl3pPr indent="0" lvl="2" marL="0" marR="0" algn="l">
              <a:lnSpc>
                <a:spcPct val="104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3pPr>
            <a:lvl4pPr indent="0" lvl="3" marL="0" marR="0" algn="l">
              <a:lnSpc>
                <a:spcPct val="104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4pPr>
            <a:lvl5pPr indent="0" lvl="4" marL="0" marR="0" algn="l">
              <a:lnSpc>
                <a:spcPct val="104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5pPr>
            <a:lvl6pPr indent="0" lvl="5" marL="0" marR="0" algn="l">
              <a:lnSpc>
                <a:spcPct val="104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6pPr>
            <a:lvl7pPr indent="0" lvl="6" marL="0" marR="0" algn="l">
              <a:lnSpc>
                <a:spcPct val="104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7pPr>
            <a:lvl8pPr indent="0" lvl="7" marL="0" marR="0" algn="l">
              <a:lnSpc>
                <a:spcPct val="104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8pPr>
            <a:lvl9pPr indent="0" lvl="8" marL="0" marR="0" algn="l">
              <a:lnSpc>
                <a:spcPct val="104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19" name="Shape 119"/>
        <p:cNvGrpSpPr/>
        <p:nvPr/>
      </p:nvGrpSpPr>
      <p:grpSpPr>
        <a:xfrm>
          <a:off x="0" y="0"/>
          <a:ext cx="0" cy="0"/>
          <a:chOff x="0" y="0"/>
          <a:chExt cx="0" cy="0"/>
        </a:xfrm>
      </p:grpSpPr>
      <p:sp>
        <p:nvSpPr>
          <p:cNvPr id="120" name="Google Shape;120;p18"/>
          <p:cNvSpPr txBox="1"/>
          <p:nvPr>
            <p:ph type="title"/>
          </p:nvPr>
        </p:nvSpPr>
        <p:spPr>
          <a:xfrm>
            <a:off x="693738" y="503238"/>
            <a:ext cx="3251200" cy="1765300"/>
          </a:xfrm>
          <a:prstGeom prst="rect">
            <a:avLst/>
          </a:prstGeom>
          <a:noFill/>
          <a:ln>
            <a:noFill/>
          </a:ln>
        </p:spPr>
        <p:txBody>
          <a:bodyPr anchorCtr="0" anchor="b" bIns="0" lIns="0" spcFirstLastPara="1" rIns="0" wrap="square" tIns="0"/>
          <a:lstStyle>
            <a:lvl1pPr lvl="0" algn="ctr">
              <a:lnSpc>
                <a:spcPct val="104000"/>
              </a:lnSpc>
              <a:spcBef>
                <a:spcPts val="0"/>
              </a:spcBef>
              <a:spcAft>
                <a:spcPts val="0"/>
              </a:spcAft>
              <a:buSzPts val="1400"/>
              <a:buNone/>
              <a:defRPr sz="3200"/>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p:txBody>
      </p:sp>
      <p:sp>
        <p:nvSpPr>
          <p:cNvPr id="121" name="Google Shape;121;p18"/>
          <p:cNvSpPr/>
          <p:nvPr>
            <p:ph idx="2" type="pic"/>
          </p:nvPr>
        </p:nvSpPr>
        <p:spPr>
          <a:xfrm>
            <a:off x="4286250" y="1089025"/>
            <a:ext cx="5102225" cy="5372100"/>
          </a:xfrm>
          <a:prstGeom prst="rect">
            <a:avLst/>
          </a:prstGeom>
          <a:noFill/>
          <a:ln>
            <a:noFill/>
          </a:ln>
        </p:spPr>
        <p:txBody>
          <a:bodyPr anchorCtr="0" anchor="t" bIns="0" lIns="0" spcFirstLastPara="1" rIns="0" wrap="square" tIns="0"/>
          <a:lstStyle>
            <a:lvl1pPr lvl="0" marR="0" rtl="0" algn="l">
              <a:lnSpc>
                <a:spcPct val="104000"/>
              </a:lnSpc>
              <a:spcBef>
                <a:spcPts val="0"/>
              </a:spcBef>
              <a:spcAft>
                <a:spcPts val="0"/>
              </a:spcAft>
              <a:buClr>
                <a:srgbClr val="000000"/>
              </a:buClr>
              <a:buSzPts val="3200"/>
              <a:buFont typeface="Times New Roman"/>
              <a:buNone/>
              <a:defRPr b="0" i="0" sz="3200" u="none" cap="none" strike="noStrike">
                <a:solidFill>
                  <a:srgbClr val="000000"/>
                </a:solidFill>
                <a:latin typeface="Arial"/>
                <a:ea typeface="Arial"/>
                <a:cs typeface="Arial"/>
                <a:sym typeface="Arial"/>
              </a:defRPr>
            </a:lvl1pPr>
            <a:lvl2pPr lvl="1" marR="0" rtl="0" algn="l">
              <a:lnSpc>
                <a:spcPct val="104000"/>
              </a:lnSpc>
              <a:spcBef>
                <a:spcPts val="1425"/>
              </a:spcBef>
              <a:spcAft>
                <a:spcPts val="0"/>
              </a:spcAft>
              <a:buClr>
                <a:srgbClr val="000000"/>
              </a:buClr>
              <a:buSzPts val="2800"/>
              <a:buFont typeface="Times New Roman"/>
              <a:buNone/>
              <a:defRPr b="0" i="0" sz="2800" u="none" cap="none" strike="noStrike">
                <a:solidFill>
                  <a:srgbClr val="000000"/>
                </a:solidFill>
                <a:latin typeface="Arial"/>
                <a:ea typeface="Arial"/>
                <a:cs typeface="Arial"/>
                <a:sym typeface="Arial"/>
              </a:defRPr>
            </a:lvl2pPr>
            <a:lvl3pPr lvl="2" marR="0" rtl="0" algn="l">
              <a:lnSpc>
                <a:spcPct val="104000"/>
              </a:lnSpc>
              <a:spcBef>
                <a:spcPts val="1138"/>
              </a:spcBef>
              <a:spcAft>
                <a:spcPts val="0"/>
              </a:spcAft>
              <a:buClr>
                <a:srgbClr val="000000"/>
              </a:buClr>
              <a:buSzPts val="2400"/>
              <a:buFont typeface="Times New Roman"/>
              <a:buNone/>
              <a:defRPr b="0" i="0" sz="2400" u="none" cap="none" strike="noStrike">
                <a:solidFill>
                  <a:srgbClr val="000000"/>
                </a:solidFill>
                <a:latin typeface="Arial"/>
                <a:ea typeface="Arial"/>
                <a:cs typeface="Arial"/>
                <a:sym typeface="Arial"/>
              </a:defRPr>
            </a:lvl3pPr>
            <a:lvl4pPr lvl="3" marR="0" rtl="0" algn="l">
              <a:lnSpc>
                <a:spcPct val="104000"/>
              </a:lnSpc>
              <a:spcBef>
                <a:spcPts val="850"/>
              </a:spcBef>
              <a:spcAft>
                <a:spcPts val="0"/>
              </a:spcAft>
              <a:buClr>
                <a:srgbClr val="000000"/>
              </a:buClr>
              <a:buSzPts val="2000"/>
              <a:buFont typeface="Times New Roman"/>
              <a:buNone/>
              <a:defRPr b="0" i="0" sz="2000" u="none" cap="none" strike="noStrike">
                <a:solidFill>
                  <a:srgbClr val="000000"/>
                </a:solidFill>
                <a:latin typeface="Arial"/>
                <a:ea typeface="Arial"/>
                <a:cs typeface="Arial"/>
                <a:sym typeface="Arial"/>
              </a:defRPr>
            </a:lvl4pPr>
            <a:lvl5pPr lvl="4" marR="0" rtl="0" algn="l">
              <a:lnSpc>
                <a:spcPct val="104000"/>
              </a:lnSpc>
              <a:spcBef>
                <a:spcPts val="575"/>
              </a:spcBef>
              <a:spcAft>
                <a:spcPts val="0"/>
              </a:spcAft>
              <a:buClr>
                <a:srgbClr val="000000"/>
              </a:buClr>
              <a:buSzPts val="2000"/>
              <a:buFont typeface="Times New Roman"/>
              <a:buNone/>
              <a:defRPr b="0" i="0" sz="2000" u="none" cap="none" strike="noStrike">
                <a:solidFill>
                  <a:srgbClr val="000000"/>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22" name="Google Shape;122;p18"/>
          <p:cNvSpPr txBox="1"/>
          <p:nvPr>
            <p:ph idx="1" type="body"/>
          </p:nvPr>
        </p:nvSpPr>
        <p:spPr>
          <a:xfrm>
            <a:off x="693738" y="2268538"/>
            <a:ext cx="3251200" cy="4200525"/>
          </a:xfrm>
          <a:prstGeom prst="rect">
            <a:avLst/>
          </a:prstGeom>
          <a:noFill/>
          <a:ln>
            <a:noFill/>
          </a:ln>
        </p:spPr>
        <p:txBody>
          <a:bodyPr anchorCtr="0" anchor="t" bIns="0" lIns="0" spcFirstLastPara="1" rIns="0" wrap="square" tIns="0"/>
          <a:lstStyle>
            <a:lvl1pPr indent="-228600" lvl="0" marL="457200" algn="l">
              <a:lnSpc>
                <a:spcPct val="104000"/>
              </a:lnSpc>
              <a:spcBef>
                <a:spcPts val="0"/>
              </a:spcBef>
              <a:spcAft>
                <a:spcPts val="0"/>
              </a:spcAft>
              <a:buSzPts val="1600"/>
              <a:buNone/>
              <a:defRPr sz="1600"/>
            </a:lvl1pPr>
            <a:lvl2pPr indent="-228600" lvl="1" marL="914400" algn="l">
              <a:lnSpc>
                <a:spcPct val="104000"/>
              </a:lnSpc>
              <a:spcBef>
                <a:spcPts val="1425"/>
              </a:spcBef>
              <a:spcAft>
                <a:spcPts val="0"/>
              </a:spcAft>
              <a:buSzPts val="1400"/>
              <a:buNone/>
              <a:defRPr sz="1400"/>
            </a:lvl2pPr>
            <a:lvl3pPr indent="-228600" lvl="2" marL="1371600" algn="l">
              <a:lnSpc>
                <a:spcPct val="104000"/>
              </a:lnSpc>
              <a:spcBef>
                <a:spcPts val="1138"/>
              </a:spcBef>
              <a:spcAft>
                <a:spcPts val="0"/>
              </a:spcAft>
              <a:buSzPts val="1200"/>
              <a:buNone/>
              <a:defRPr sz="1200"/>
            </a:lvl3pPr>
            <a:lvl4pPr indent="-228600" lvl="3" marL="1828800" algn="l">
              <a:lnSpc>
                <a:spcPct val="104000"/>
              </a:lnSpc>
              <a:spcBef>
                <a:spcPts val="850"/>
              </a:spcBef>
              <a:spcAft>
                <a:spcPts val="0"/>
              </a:spcAft>
              <a:buSzPts val="1000"/>
              <a:buNone/>
              <a:defRPr sz="1000"/>
            </a:lvl4pPr>
            <a:lvl5pPr indent="-228600" lvl="4" marL="2286000" algn="l">
              <a:lnSpc>
                <a:spcPct val="104000"/>
              </a:lnSpc>
              <a:spcBef>
                <a:spcPts val="575"/>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23" name="Google Shape;123;p18"/>
          <p:cNvSpPr txBox="1"/>
          <p:nvPr>
            <p:ph idx="10" type="dt"/>
          </p:nvPr>
        </p:nvSpPr>
        <p:spPr>
          <a:xfrm>
            <a:off x="503237" y="6886575"/>
            <a:ext cx="2344737" cy="517525"/>
          </a:xfrm>
          <a:prstGeom prst="rect">
            <a:avLst/>
          </a:prstGeom>
          <a:noFill/>
          <a:ln>
            <a:noFill/>
          </a:ln>
        </p:spPr>
        <p:txBody>
          <a:bodyPr anchorCtr="0" anchor="t" bIns="0" lIns="0" spcFirstLastPara="1" rIns="0" wrap="square" tIns="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18"/>
          <p:cNvSpPr txBox="1"/>
          <p:nvPr>
            <p:ph idx="11" type="ftr"/>
          </p:nvPr>
        </p:nvSpPr>
        <p:spPr>
          <a:xfrm>
            <a:off x="3448050" y="6886575"/>
            <a:ext cx="3192462" cy="517525"/>
          </a:xfrm>
          <a:prstGeom prst="rect">
            <a:avLst/>
          </a:prstGeom>
          <a:noFill/>
          <a:ln>
            <a:noFill/>
          </a:ln>
        </p:spPr>
        <p:txBody>
          <a:bodyPr anchorCtr="0" anchor="t" bIns="0" lIns="0" spcFirstLastPara="1" rIns="0" wrap="square" tIns="0"/>
          <a:lstStyle>
            <a:lvl1pPr lvl="0" algn="l">
              <a:lnSpc>
                <a:spcPct val="104000"/>
              </a:lnSpc>
              <a:spcBef>
                <a:spcPts val="0"/>
              </a:spcBef>
              <a:spcAft>
                <a:spcPts val="0"/>
              </a:spcAft>
              <a:buSzPts val="1400"/>
              <a:buNone/>
              <a:defRPr>
                <a:solidFill>
                  <a:srgbClr val="0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18"/>
          <p:cNvSpPr txBox="1"/>
          <p:nvPr>
            <p:ph idx="12" type="sldNum"/>
          </p:nvPr>
        </p:nvSpPr>
        <p:spPr>
          <a:xfrm>
            <a:off x="7226300" y="6886575"/>
            <a:ext cx="2344737" cy="517525"/>
          </a:xfrm>
          <a:prstGeom prst="rect">
            <a:avLst/>
          </a:prstGeom>
          <a:noFill/>
          <a:ln>
            <a:noFill/>
          </a:ln>
        </p:spPr>
        <p:txBody>
          <a:bodyPr anchorCtr="0" anchor="t" bIns="0" lIns="0" spcFirstLastPara="1" rIns="0" wrap="square" tIns="0">
            <a:noAutofit/>
          </a:bodyPr>
          <a:lstStyle>
            <a:lvl1pPr indent="0" lvl="0" marL="0" marR="0" algn="l">
              <a:lnSpc>
                <a:spcPct val="104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1pPr>
            <a:lvl2pPr indent="0" lvl="1" marL="0" marR="0" algn="l">
              <a:lnSpc>
                <a:spcPct val="104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2pPr>
            <a:lvl3pPr indent="0" lvl="2" marL="0" marR="0" algn="l">
              <a:lnSpc>
                <a:spcPct val="104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3pPr>
            <a:lvl4pPr indent="0" lvl="3" marL="0" marR="0" algn="l">
              <a:lnSpc>
                <a:spcPct val="104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4pPr>
            <a:lvl5pPr indent="0" lvl="4" marL="0" marR="0" algn="l">
              <a:lnSpc>
                <a:spcPct val="104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5pPr>
            <a:lvl6pPr indent="0" lvl="5" marL="0" marR="0" algn="l">
              <a:lnSpc>
                <a:spcPct val="104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6pPr>
            <a:lvl7pPr indent="0" lvl="6" marL="0" marR="0" algn="l">
              <a:lnSpc>
                <a:spcPct val="104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7pPr>
            <a:lvl8pPr indent="0" lvl="7" marL="0" marR="0" algn="l">
              <a:lnSpc>
                <a:spcPct val="104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8pPr>
            <a:lvl9pPr indent="0" lvl="8" marL="0" marR="0" algn="l">
              <a:lnSpc>
                <a:spcPct val="104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26" name="Shape 126"/>
        <p:cNvGrpSpPr/>
        <p:nvPr/>
      </p:nvGrpSpPr>
      <p:grpSpPr>
        <a:xfrm>
          <a:off x="0" y="0"/>
          <a:ext cx="0" cy="0"/>
          <a:chOff x="0" y="0"/>
          <a:chExt cx="0" cy="0"/>
        </a:xfrm>
      </p:grpSpPr>
      <p:sp>
        <p:nvSpPr>
          <p:cNvPr id="127" name="Google Shape;127;p19"/>
          <p:cNvSpPr txBox="1"/>
          <p:nvPr>
            <p:ph type="title"/>
          </p:nvPr>
        </p:nvSpPr>
        <p:spPr>
          <a:xfrm>
            <a:off x="693738" y="503238"/>
            <a:ext cx="3251200" cy="1765300"/>
          </a:xfrm>
          <a:prstGeom prst="rect">
            <a:avLst/>
          </a:prstGeom>
          <a:noFill/>
          <a:ln>
            <a:noFill/>
          </a:ln>
        </p:spPr>
        <p:txBody>
          <a:bodyPr anchorCtr="0" anchor="b" bIns="0" lIns="0" spcFirstLastPara="1" rIns="0" wrap="square" tIns="0"/>
          <a:lstStyle>
            <a:lvl1pPr lvl="0" algn="ctr">
              <a:lnSpc>
                <a:spcPct val="104000"/>
              </a:lnSpc>
              <a:spcBef>
                <a:spcPts val="0"/>
              </a:spcBef>
              <a:spcAft>
                <a:spcPts val="0"/>
              </a:spcAft>
              <a:buSzPts val="1400"/>
              <a:buNone/>
              <a:defRPr sz="3200"/>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p:txBody>
      </p:sp>
      <p:sp>
        <p:nvSpPr>
          <p:cNvPr id="128" name="Google Shape;128;p19"/>
          <p:cNvSpPr txBox="1"/>
          <p:nvPr>
            <p:ph idx="1" type="body"/>
          </p:nvPr>
        </p:nvSpPr>
        <p:spPr>
          <a:xfrm>
            <a:off x="4286250" y="1089025"/>
            <a:ext cx="5102225" cy="5372100"/>
          </a:xfrm>
          <a:prstGeom prst="rect">
            <a:avLst/>
          </a:prstGeom>
          <a:noFill/>
          <a:ln>
            <a:noFill/>
          </a:ln>
        </p:spPr>
        <p:txBody>
          <a:bodyPr anchorCtr="0" anchor="t" bIns="0" lIns="0" spcFirstLastPara="1" rIns="0" wrap="square" tIns="0"/>
          <a:lstStyle>
            <a:lvl1pPr indent="-228600" lvl="0" marL="457200" algn="l">
              <a:lnSpc>
                <a:spcPct val="104000"/>
              </a:lnSpc>
              <a:spcBef>
                <a:spcPts val="0"/>
              </a:spcBef>
              <a:spcAft>
                <a:spcPts val="0"/>
              </a:spcAft>
              <a:buSzPts val="1400"/>
              <a:buNone/>
              <a:defRPr sz="3200"/>
            </a:lvl1pPr>
            <a:lvl2pPr indent="-228600" lvl="1" marL="914400" algn="l">
              <a:lnSpc>
                <a:spcPct val="104000"/>
              </a:lnSpc>
              <a:spcBef>
                <a:spcPts val="1425"/>
              </a:spcBef>
              <a:spcAft>
                <a:spcPts val="0"/>
              </a:spcAft>
              <a:buSzPts val="1400"/>
              <a:buNone/>
              <a:defRPr sz="2800"/>
            </a:lvl2pPr>
            <a:lvl3pPr indent="-228600" lvl="2" marL="1371600" algn="l">
              <a:lnSpc>
                <a:spcPct val="104000"/>
              </a:lnSpc>
              <a:spcBef>
                <a:spcPts val="1138"/>
              </a:spcBef>
              <a:spcAft>
                <a:spcPts val="0"/>
              </a:spcAft>
              <a:buSzPts val="1400"/>
              <a:buNone/>
              <a:defRPr sz="2400"/>
            </a:lvl3pPr>
            <a:lvl4pPr indent="-228600" lvl="3" marL="1828800" algn="l">
              <a:lnSpc>
                <a:spcPct val="104000"/>
              </a:lnSpc>
              <a:spcBef>
                <a:spcPts val="850"/>
              </a:spcBef>
              <a:spcAft>
                <a:spcPts val="0"/>
              </a:spcAft>
              <a:buSzPts val="1400"/>
              <a:buNone/>
              <a:defRPr sz="2000"/>
            </a:lvl4pPr>
            <a:lvl5pPr indent="-228600" lvl="4" marL="2286000" algn="l">
              <a:lnSpc>
                <a:spcPct val="104000"/>
              </a:lnSpc>
              <a:spcBef>
                <a:spcPts val="575"/>
              </a:spcBef>
              <a:spcAft>
                <a:spcPts val="0"/>
              </a:spcAft>
              <a:buSzPts val="1400"/>
              <a:buNone/>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29" name="Google Shape;129;p19"/>
          <p:cNvSpPr txBox="1"/>
          <p:nvPr>
            <p:ph idx="2" type="body"/>
          </p:nvPr>
        </p:nvSpPr>
        <p:spPr>
          <a:xfrm>
            <a:off x="693738" y="2268538"/>
            <a:ext cx="3251200" cy="4200525"/>
          </a:xfrm>
          <a:prstGeom prst="rect">
            <a:avLst/>
          </a:prstGeom>
          <a:noFill/>
          <a:ln>
            <a:noFill/>
          </a:ln>
        </p:spPr>
        <p:txBody>
          <a:bodyPr anchorCtr="0" anchor="t" bIns="0" lIns="0" spcFirstLastPara="1" rIns="0" wrap="square" tIns="0"/>
          <a:lstStyle>
            <a:lvl1pPr indent="-228600" lvl="0" marL="457200" algn="l">
              <a:lnSpc>
                <a:spcPct val="104000"/>
              </a:lnSpc>
              <a:spcBef>
                <a:spcPts val="0"/>
              </a:spcBef>
              <a:spcAft>
                <a:spcPts val="0"/>
              </a:spcAft>
              <a:buSzPts val="1600"/>
              <a:buNone/>
              <a:defRPr sz="1600"/>
            </a:lvl1pPr>
            <a:lvl2pPr indent="-228600" lvl="1" marL="914400" algn="l">
              <a:lnSpc>
                <a:spcPct val="104000"/>
              </a:lnSpc>
              <a:spcBef>
                <a:spcPts val="1425"/>
              </a:spcBef>
              <a:spcAft>
                <a:spcPts val="0"/>
              </a:spcAft>
              <a:buSzPts val="1400"/>
              <a:buNone/>
              <a:defRPr sz="1400"/>
            </a:lvl2pPr>
            <a:lvl3pPr indent="-228600" lvl="2" marL="1371600" algn="l">
              <a:lnSpc>
                <a:spcPct val="104000"/>
              </a:lnSpc>
              <a:spcBef>
                <a:spcPts val="1138"/>
              </a:spcBef>
              <a:spcAft>
                <a:spcPts val="0"/>
              </a:spcAft>
              <a:buSzPts val="1200"/>
              <a:buNone/>
              <a:defRPr sz="1200"/>
            </a:lvl3pPr>
            <a:lvl4pPr indent="-228600" lvl="3" marL="1828800" algn="l">
              <a:lnSpc>
                <a:spcPct val="104000"/>
              </a:lnSpc>
              <a:spcBef>
                <a:spcPts val="850"/>
              </a:spcBef>
              <a:spcAft>
                <a:spcPts val="0"/>
              </a:spcAft>
              <a:buSzPts val="1000"/>
              <a:buNone/>
              <a:defRPr sz="1000"/>
            </a:lvl4pPr>
            <a:lvl5pPr indent="-228600" lvl="4" marL="2286000" algn="l">
              <a:lnSpc>
                <a:spcPct val="104000"/>
              </a:lnSpc>
              <a:spcBef>
                <a:spcPts val="575"/>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30" name="Google Shape;130;p19"/>
          <p:cNvSpPr txBox="1"/>
          <p:nvPr>
            <p:ph idx="10" type="dt"/>
          </p:nvPr>
        </p:nvSpPr>
        <p:spPr>
          <a:xfrm>
            <a:off x="503237" y="6886575"/>
            <a:ext cx="2344737" cy="517525"/>
          </a:xfrm>
          <a:prstGeom prst="rect">
            <a:avLst/>
          </a:prstGeom>
          <a:noFill/>
          <a:ln>
            <a:noFill/>
          </a:ln>
        </p:spPr>
        <p:txBody>
          <a:bodyPr anchorCtr="0" anchor="t" bIns="0" lIns="0" spcFirstLastPara="1" rIns="0" wrap="square" tIns="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19"/>
          <p:cNvSpPr txBox="1"/>
          <p:nvPr>
            <p:ph idx="11" type="ftr"/>
          </p:nvPr>
        </p:nvSpPr>
        <p:spPr>
          <a:xfrm>
            <a:off x="3448050" y="6886575"/>
            <a:ext cx="3192462" cy="517525"/>
          </a:xfrm>
          <a:prstGeom prst="rect">
            <a:avLst/>
          </a:prstGeom>
          <a:noFill/>
          <a:ln>
            <a:noFill/>
          </a:ln>
        </p:spPr>
        <p:txBody>
          <a:bodyPr anchorCtr="0" anchor="t" bIns="0" lIns="0" spcFirstLastPara="1" rIns="0" wrap="square" tIns="0"/>
          <a:lstStyle>
            <a:lvl1pPr lvl="0" algn="l">
              <a:lnSpc>
                <a:spcPct val="104000"/>
              </a:lnSpc>
              <a:spcBef>
                <a:spcPts val="0"/>
              </a:spcBef>
              <a:spcAft>
                <a:spcPts val="0"/>
              </a:spcAft>
              <a:buSzPts val="1400"/>
              <a:buNone/>
              <a:defRPr>
                <a:solidFill>
                  <a:srgbClr val="0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19"/>
          <p:cNvSpPr txBox="1"/>
          <p:nvPr>
            <p:ph idx="12" type="sldNum"/>
          </p:nvPr>
        </p:nvSpPr>
        <p:spPr>
          <a:xfrm>
            <a:off x="7226300" y="6886575"/>
            <a:ext cx="2344737" cy="517525"/>
          </a:xfrm>
          <a:prstGeom prst="rect">
            <a:avLst/>
          </a:prstGeom>
          <a:noFill/>
          <a:ln>
            <a:noFill/>
          </a:ln>
        </p:spPr>
        <p:txBody>
          <a:bodyPr anchorCtr="0" anchor="t" bIns="0" lIns="0" spcFirstLastPara="1" rIns="0" wrap="square" tIns="0">
            <a:noAutofit/>
          </a:bodyPr>
          <a:lstStyle>
            <a:lvl1pPr indent="0" lvl="0" marL="0" marR="0" algn="l">
              <a:lnSpc>
                <a:spcPct val="104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1pPr>
            <a:lvl2pPr indent="0" lvl="1" marL="0" marR="0" algn="l">
              <a:lnSpc>
                <a:spcPct val="104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2pPr>
            <a:lvl3pPr indent="0" lvl="2" marL="0" marR="0" algn="l">
              <a:lnSpc>
                <a:spcPct val="104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3pPr>
            <a:lvl4pPr indent="0" lvl="3" marL="0" marR="0" algn="l">
              <a:lnSpc>
                <a:spcPct val="104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4pPr>
            <a:lvl5pPr indent="0" lvl="4" marL="0" marR="0" algn="l">
              <a:lnSpc>
                <a:spcPct val="104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5pPr>
            <a:lvl6pPr indent="0" lvl="5" marL="0" marR="0" algn="l">
              <a:lnSpc>
                <a:spcPct val="104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6pPr>
            <a:lvl7pPr indent="0" lvl="6" marL="0" marR="0" algn="l">
              <a:lnSpc>
                <a:spcPct val="104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7pPr>
            <a:lvl8pPr indent="0" lvl="7" marL="0" marR="0" algn="l">
              <a:lnSpc>
                <a:spcPct val="104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8pPr>
            <a:lvl9pPr indent="0" lvl="8" marL="0" marR="0" algn="l">
              <a:lnSpc>
                <a:spcPct val="104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33" name="Shape 133"/>
        <p:cNvGrpSpPr/>
        <p:nvPr/>
      </p:nvGrpSpPr>
      <p:grpSpPr>
        <a:xfrm>
          <a:off x="0" y="0"/>
          <a:ext cx="0" cy="0"/>
          <a:chOff x="0" y="0"/>
          <a:chExt cx="0" cy="0"/>
        </a:xfrm>
      </p:grpSpPr>
      <p:sp>
        <p:nvSpPr>
          <p:cNvPr id="134" name="Google Shape;134;p20"/>
          <p:cNvSpPr txBox="1"/>
          <p:nvPr>
            <p:ph idx="10" type="dt"/>
          </p:nvPr>
        </p:nvSpPr>
        <p:spPr>
          <a:xfrm>
            <a:off x="503237" y="6886575"/>
            <a:ext cx="2344737" cy="517525"/>
          </a:xfrm>
          <a:prstGeom prst="rect">
            <a:avLst/>
          </a:prstGeom>
          <a:noFill/>
          <a:ln>
            <a:noFill/>
          </a:ln>
        </p:spPr>
        <p:txBody>
          <a:bodyPr anchorCtr="0" anchor="t" bIns="0" lIns="0" spcFirstLastPara="1" rIns="0" wrap="square" tIns="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20"/>
          <p:cNvSpPr txBox="1"/>
          <p:nvPr>
            <p:ph idx="11" type="ftr"/>
          </p:nvPr>
        </p:nvSpPr>
        <p:spPr>
          <a:xfrm>
            <a:off x="3448050" y="6886575"/>
            <a:ext cx="3192462" cy="517525"/>
          </a:xfrm>
          <a:prstGeom prst="rect">
            <a:avLst/>
          </a:prstGeom>
          <a:noFill/>
          <a:ln>
            <a:noFill/>
          </a:ln>
        </p:spPr>
        <p:txBody>
          <a:bodyPr anchorCtr="0" anchor="t" bIns="0" lIns="0" spcFirstLastPara="1" rIns="0" wrap="square" tIns="0"/>
          <a:lstStyle>
            <a:lvl1pPr lvl="0" algn="l">
              <a:lnSpc>
                <a:spcPct val="104000"/>
              </a:lnSpc>
              <a:spcBef>
                <a:spcPts val="0"/>
              </a:spcBef>
              <a:spcAft>
                <a:spcPts val="0"/>
              </a:spcAft>
              <a:buSzPts val="1400"/>
              <a:buNone/>
              <a:defRPr>
                <a:solidFill>
                  <a:srgbClr val="0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20"/>
          <p:cNvSpPr txBox="1"/>
          <p:nvPr>
            <p:ph idx="12" type="sldNum"/>
          </p:nvPr>
        </p:nvSpPr>
        <p:spPr>
          <a:xfrm>
            <a:off x="7226300" y="6886575"/>
            <a:ext cx="2344737" cy="517525"/>
          </a:xfrm>
          <a:prstGeom prst="rect">
            <a:avLst/>
          </a:prstGeom>
          <a:noFill/>
          <a:ln>
            <a:noFill/>
          </a:ln>
        </p:spPr>
        <p:txBody>
          <a:bodyPr anchorCtr="0" anchor="t" bIns="0" lIns="0" spcFirstLastPara="1" rIns="0" wrap="square" tIns="0">
            <a:noAutofit/>
          </a:bodyPr>
          <a:lstStyle>
            <a:lvl1pPr indent="0" lvl="0" marL="0" marR="0" algn="l">
              <a:lnSpc>
                <a:spcPct val="104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1pPr>
            <a:lvl2pPr indent="0" lvl="1" marL="0" marR="0" algn="l">
              <a:lnSpc>
                <a:spcPct val="104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2pPr>
            <a:lvl3pPr indent="0" lvl="2" marL="0" marR="0" algn="l">
              <a:lnSpc>
                <a:spcPct val="104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3pPr>
            <a:lvl4pPr indent="0" lvl="3" marL="0" marR="0" algn="l">
              <a:lnSpc>
                <a:spcPct val="104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4pPr>
            <a:lvl5pPr indent="0" lvl="4" marL="0" marR="0" algn="l">
              <a:lnSpc>
                <a:spcPct val="104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5pPr>
            <a:lvl6pPr indent="0" lvl="5" marL="0" marR="0" algn="l">
              <a:lnSpc>
                <a:spcPct val="104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6pPr>
            <a:lvl7pPr indent="0" lvl="6" marL="0" marR="0" algn="l">
              <a:lnSpc>
                <a:spcPct val="104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7pPr>
            <a:lvl8pPr indent="0" lvl="7" marL="0" marR="0" algn="l">
              <a:lnSpc>
                <a:spcPct val="104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8pPr>
            <a:lvl9pPr indent="0" lvl="8" marL="0" marR="0" algn="l">
              <a:lnSpc>
                <a:spcPct val="104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37" name="Shape 137"/>
        <p:cNvGrpSpPr/>
        <p:nvPr/>
      </p:nvGrpSpPr>
      <p:grpSpPr>
        <a:xfrm>
          <a:off x="0" y="0"/>
          <a:ext cx="0" cy="0"/>
          <a:chOff x="0" y="0"/>
          <a:chExt cx="0" cy="0"/>
        </a:xfrm>
      </p:grpSpPr>
      <p:sp>
        <p:nvSpPr>
          <p:cNvPr id="138" name="Google Shape;138;p21"/>
          <p:cNvSpPr txBox="1"/>
          <p:nvPr>
            <p:ph type="title"/>
          </p:nvPr>
        </p:nvSpPr>
        <p:spPr>
          <a:xfrm>
            <a:off x="503237" y="301625"/>
            <a:ext cx="9067800" cy="1258887"/>
          </a:xfrm>
          <a:prstGeom prst="rect">
            <a:avLst/>
          </a:prstGeom>
          <a:noFill/>
          <a:ln>
            <a:noFill/>
          </a:ln>
        </p:spPr>
        <p:txBody>
          <a:bodyPr anchorCtr="0" anchor="ctr" bIns="0" lIns="0" spcFirstLastPara="1" rIns="0" wrap="square" tIns="0"/>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p:txBody>
      </p:sp>
      <p:sp>
        <p:nvSpPr>
          <p:cNvPr id="139" name="Google Shape;139;p21"/>
          <p:cNvSpPr txBox="1"/>
          <p:nvPr>
            <p:ph idx="10" type="dt"/>
          </p:nvPr>
        </p:nvSpPr>
        <p:spPr>
          <a:xfrm>
            <a:off x="503237" y="6886575"/>
            <a:ext cx="2344737" cy="517525"/>
          </a:xfrm>
          <a:prstGeom prst="rect">
            <a:avLst/>
          </a:prstGeom>
          <a:noFill/>
          <a:ln>
            <a:noFill/>
          </a:ln>
        </p:spPr>
        <p:txBody>
          <a:bodyPr anchorCtr="0" anchor="t" bIns="0" lIns="0" spcFirstLastPara="1" rIns="0" wrap="square" tIns="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0" name="Google Shape;140;p21"/>
          <p:cNvSpPr txBox="1"/>
          <p:nvPr>
            <p:ph idx="11" type="ftr"/>
          </p:nvPr>
        </p:nvSpPr>
        <p:spPr>
          <a:xfrm>
            <a:off x="3448050" y="6886575"/>
            <a:ext cx="3192462" cy="517525"/>
          </a:xfrm>
          <a:prstGeom prst="rect">
            <a:avLst/>
          </a:prstGeom>
          <a:noFill/>
          <a:ln>
            <a:noFill/>
          </a:ln>
        </p:spPr>
        <p:txBody>
          <a:bodyPr anchorCtr="0" anchor="t" bIns="0" lIns="0" spcFirstLastPara="1" rIns="0" wrap="square" tIns="0"/>
          <a:lstStyle>
            <a:lvl1pPr lvl="0" algn="l">
              <a:lnSpc>
                <a:spcPct val="104000"/>
              </a:lnSpc>
              <a:spcBef>
                <a:spcPts val="0"/>
              </a:spcBef>
              <a:spcAft>
                <a:spcPts val="0"/>
              </a:spcAft>
              <a:buSzPts val="1400"/>
              <a:buNone/>
              <a:defRPr>
                <a:solidFill>
                  <a:srgbClr val="0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p21"/>
          <p:cNvSpPr txBox="1"/>
          <p:nvPr>
            <p:ph idx="12" type="sldNum"/>
          </p:nvPr>
        </p:nvSpPr>
        <p:spPr>
          <a:xfrm>
            <a:off x="7226300" y="6886575"/>
            <a:ext cx="2344737" cy="517525"/>
          </a:xfrm>
          <a:prstGeom prst="rect">
            <a:avLst/>
          </a:prstGeom>
          <a:noFill/>
          <a:ln>
            <a:noFill/>
          </a:ln>
        </p:spPr>
        <p:txBody>
          <a:bodyPr anchorCtr="0" anchor="t" bIns="0" lIns="0" spcFirstLastPara="1" rIns="0" wrap="square" tIns="0">
            <a:noAutofit/>
          </a:bodyPr>
          <a:lstStyle>
            <a:lvl1pPr indent="0" lvl="0" marL="0" marR="0" algn="l">
              <a:lnSpc>
                <a:spcPct val="104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1pPr>
            <a:lvl2pPr indent="0" lvl="1" marL="0" marR="0" algn="l">
              <a:lnSpc>
                <a:spcPct val="104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2pPr>
            <a:lvl3pPr indent="0" lvl="2" marL="0" marR="0" algn="l">
              <a:lnSpc>
                <a:spcPct val="104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3pPr>
            <a:lvl4pPr indent="0" lvl="3" marL="0" marR="0" algn="l">
              <a:lnSpc>
                <a:spcPct val="104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4pPr>
            <a:lvl5pPr indent="0" lvl="4" marL="0" marR="0" algn="l">
              <a:lnSpc>
                <a:spcPct val="104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5pPr>
            <a:lvl6pPr indent="0" lvl="5" marL="0" marR="0" algn="l">
              <a:lnSpc>
                <a:spcPct val="104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6pPr>
            <a:lvl7pPr indent="0" lvl="6" marL="0" marR="0" algn="l">
              <a:lnSpc>
                <a:spcPct val="104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7pPr>
            <a:lvl8pPr indent="0" lvl="7" marL="0" marR="0" algn="l">
              <a:lnSpc>
                <a:spcPct val="104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8pPr>
            <a:lvl9pPr indent="0" lvl="8" marL="0" marR="0" algn="l">
              <a:lnSpc>
                <a:spcPct val="104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26" name="Shape 26"/>
        <p:cNvGrpSpPr/>
        <p:nvPr/>
      </p:nvGrpSpPr>
      <p:grpSpPr>
        <a:xfrm>
          <a:off x="0" y="0"/>
          <a:ext cx="0" cy="0"/>
          <a:chOff x="0" y="0"/>
          <a:chExt cx="0" cy="0"/>
        </a:xfrm>
      </p:grpSpPr>
      <p:sp>
        <p:nvSpPr>
          <p:cNvPr id="27" name="Google Shape;27;p3"/>
          <p:cNvSpPr txBox="1"/>
          <p:nvPr>
            <p:ph type="title"/>
          </p:nvPr>
        </p:nvSpPr>
        <p:spPr>
          <a:xfrm rot="5400000">
            <a:off x="5899150" y="3082925"/>
            <a:ext cx="5072063" cy="2265363"/>
          </a:xfrm>
          <a:prstGeom prst="rect">
            <a:avLst/>
          </a:prstGeom>
          <a:noFill/>
          <a:ln>
            <a:noFill/>
          </a:ln>
        </p:spPr>
        <p:txBody>
          <a:bodyPr anchorCtr="0" anchor="t" bIns="46800" lIns="90000" spcFirstLastPara="1" rIns="90000" wrap="square" tIns="468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idx="1" type="body"/>
          </p:nvPr>
        </p:nvSpPr>
        <p:spPr>
          <a:xfrm rot="5400000">
            <a:off x="1290637" y="892175"/>
            <a:ext cx="5072063" cy="6646862"/>
          </a:xfrm>
          <a:prstGeom prst="rect">
            <a:avLst/>
          </a:prstGeom>
          <a:noFill/>
          <a:ln>
            <a:noFill/>
          </a:ln>
        </p:spPr>
        <p:txBody>
          <a:bodyPr anchorCtr="0" anchor="t" bIns="0" lIns="0" spcFirstLastPara="1" rIns="0" wrap="square" tIns="0"/>
          <a:lstStyle>
            <a:lvl1pPr indent="-228600" lvl="0" marL="457200" algn="l">
              <a:spcBef>
                <a:spcPts val="750"/>
              </a:spcBef>
              <a:spcAft>
                <a:spcPts val="0"/>
              </a:spcAft>
              <a:buSzPts val="1400"/>
              <a:buNone/>
              <a:defRPr/>
            </a:lvl1pPr>
            <a:lvl2pPr indent="-228600" lvl="1" marL="914400" algn="l">
              <a:spcBef>
                <a:spcPts val="650"/>
              </a:spcBef>
              <a:spcAft>
                <a:spcPts val="0"/>
              </a:spcAft>
              <a:buSzPts val="1400"/>
              <a:buNone/>
              <a:defRPr/>
            </a:lvl2pPr>
            <a:lvl3pPr indent="-228600" lvl="2" marL="1371600" algn="l">
              <a:spcBef>
                <a:spcPts val="550"/>
              </a:spcBef>
              <a:spcAft>
                <a:spcPts val="0"/>
              </a:spcAft>
              <a:buSzPts val="1400"/>
              <a:buNone/>
              <a:defRPr/>
            </a:lvl3pPr>
            <a:lvl4pPr indent="-228600" lvl="3" marL="1828800" algn="l">
              <a:spcBef>
                <a:spcPts val="500"/>
              </a:spcBef>
              <a:spcAft>
                <a:spcPts val="0"/>
              </a:spcAft>
              <a:buSzPts val="1400"/>
              <a:buNone/>
              <a:defRPr/>
            </a:lvl4pPr>
            <a:lvl5pPr indent="-228600" lvl="4" marL="2286000" algn="l">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3"/>
          <p:cNvSpPr txBox="1"/>
          <p:nvPr>
            <p:ph idx="10" type="dt"/>
          </p:nvPr>
        </p:nvSpPr>
        <p:spPr>
          <a:xfrm>
            <a:off x="503237" y="6881812"/>
            <a:ext cx="2344737" cy="498475"/>
          </a:xfrm>
          <a:prstGeom prst="rect">
            <a:avLst/>
          </a:prstGeom>
          <a:noFill/>
          <a:ln>
            <a:noFill/>
          </a:ln>
        </p:spPr>
        <p:txBody>
          <a:bodyPr anchorCtr="0" anchor="b" bIns="46800" lIns="90000" spcFirstLastPara="1" rIns="90000" wrap="square" tIns="468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3"/>
          <p:cNvSpPr txBox="1"/>
          <p:nvPr>
            <p:ph idx="11" type="ftr"/>
          </p:nvPr>
        </p:nvSpPr>
        <p:spPr>
          <a:xfrm>
            <a:off x="3443287" y="6881812"/>
            <a:ext cx="3186112" cy="498475"/>
          </a:xfrm>
          <a:prstGeom prst="rect">
            <a:avLst/>
          </a:prstGeom>
          <a:noFill/>
          <a:ln>
            <a:noFill/>
          </a:ln>
        </p:spPr>
        <p:txBody>
          <a:bodyPr anchorCtr="0" anchor="b" bIns="46800" lIns="90000" spcFirstLastPara="1" rIns="90000" wrap="square" tIns="46800"/>
          <a:lstStyle>
            <a:lvl1pPr lvl="0" algn="ctr">
              <a:lnSpc>
                <a:spcPct val="100000"/>
              </a:lnSpc>
              <a:spcBef>
                <a:spcPts val="0"/>
              </a:spcBef>
              <a:spcAft>
                <a:spcPts val="0"/>
              </a:spcAft>
              <a:buSzPts val="1400"/>
              <a:buNone/>
              <a:defRPr sz="1200">
                <a:solidFill>
                  <a:srgbClr val="000000"/>
                </a:solidFill>
                <a:latin typeface="Garamond"/>
                <a:ea typeface="Garamond"/>
                <a:cs typeface="Garamond"/>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3"/>
          <p:cNvSpPr txBox="1"/>
          <p:nvPr>
            <p:ph idx="12" type="sldNum"/>
          </p:nvPr>
        </p:nvSpPr>
        <p:spPr>
          <a:xfrm>
            <a:off x="7223125" y="6881812"/>
            <a:ext cx="2344737" cy="498475"/>
          </a:xfrm>
          <a:prstGeom prst="rect">
            <a:avLst/>
          </a:prstGeom>
          <a:noFill/>
          <a:ln>
            <a:noFill/>
          </a:ln>
        </p:spPr>
        <p:txBody>
          <a:bodyPr anchorCtr="0" anchor="b" bIns="46800" lIns="90000" spcFirstLastPara="1" rIns="90000" wrap="square" tIns="46800">
            <a:noAutofit/>
          </a:bodyPr>
          <a:lstStyle>
            <a:lvl1pPr indent="0" lvl="0"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42" name="Shape 142"/>
        <p:cNvGrpSpPr/>
        <p:nvPr/>
      </p:nvGrpSpPr>
      <p:grpSpPr>
        <a:xfrm>
          <a:off x="0" y="0"/>
          <a:ext cx="0" cy="0"/>
          <a:chOff x="0" y="0"/>
          <a:chExt cx="0" cy="0"/>
        </a:xfrm>
      </p:grpSpPr>
      <p:sp>
        <p:nvSpPr>
          <p:cNvPr id="143" name="Google Shape;143;p22"/>
          <p:cNvSpPr txBox="1"/>
          <p:nvPr>
            <p:ph type="title"/>
          </p:nvPr>
        </p:nvSpPr>
        <p:spPr>
          <a:xfrm>
            <a:off x="693738" y="403225"/>
            <a:ext cx="8694737" cy="1460500"/>
          </a:xfrm>
          <a:prstGeom prst="rect">
            <a:avLst/>
          </a:prstGeom>
          <a:noFill/>
          <a:ln>
            <a:noFill/>
          </a:ln>
        </p:spPr>
        <p:txBody>
          <a:bodyPr anchorCtr="0" anchor="ctr" bIns="0" lIns="0" spcFirstLastPara="1" rIns="0" wrap="square" tIns="0"/>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p:txBody>
      </p:sp>
      <p:sp>
        <p:nvSpPr>
          <p:cNvPr id="144" name="Google Shape;144;p22"/>
          <p:cNvSpPr txBox="1"/>
          <p:nvPr>
            <p:ph idx="1" type="body"/>
          </p:nvPr>
        </p:nvSpPr>
        <p:spPr>
          <a:xfrm>
            <a:off x="693738" y="1852613"/>
            <a:ext cx="4265612" cy="908050"/>
          </a:xfrm>
          <a:prstGeom prst="rect">
            <a:avLst/>
          </a:prstGeom>
          <a:noFill/>
          <a:ln>
            <a:noFill/>
          </a:ln>
        </p:spPr>
        <p:txBody>
          <a:bodyPr anchorCtr="0" anchor="b" bIns="0" lIns="0" spcFirstLastPara="1" rIns="0" wrap="square" tIns="0"/>
          <a:lstStyle>
            <a:lvl1pPr indent="-228600" lvl="0" marL="457200" algn="l">
              <a:lnSpc>
                <a:spcPct val="104000"/>
              </a:lnSpc>
              <a:spcBef>
                <a:spcPts val="0"/>
              </a:spcBef>
              <a:spcAft>
                <a:spcPts val="0"/>
              </a:spcAft>
              <a:buSzPts val="2400"/>
              <a:buNone/>
              <a:defRPr b="1" sz="2400"/>
            </a:lvl1pPr>
            <a:lvl2pPr indent="-228600" lvl="1" marL="914400" algn="l">
              <a:lnSpc>
                <a:spcPct val="104000"/>
              </a:lnSpc>
              <a:spcBef>
                <a:spcPts val="1425"/>
              </a:spcBef>
              <a:spcAft>
                <a:spcPts val="0"/>
              </a:spcAft>
              <a:buSzPts val="2000"/>
              <a:buNone/>
              <a:defRPr b="1" sz="2000"/>
            </a:lvl2pPr>
            <a:lvl3pPr indent="-228600" lvl="2" marL="1371600" algn="l">
              <a:lnSpc>
                <a:spcPct val="104000"/>
              </a:lnSpc>
              <a:spcBef>
                <a:spcPts val="1138"/>
              </a:spcBef>
              <a:spcAft>
                <a:spcPts val="0"/>
              </a:spcAft>
              <a:buSzPts val="1800"/>
              <a:buNone/>
              <a:defRPr b="1" sz="1800"/>
            </a:lvl3pPr>
            <a:lvl4pPr indent="-228600" lvl="3" marL="1828800" algn="l">
              <a:lnSpc>
                <a:spcPct val="104000"/>
              </a:lnSpc>
              <a:spcBef>
                <a:spcPts val="850"/>
              </a:spcBef>
              <a:spcAft>
                <a:spcPts val="0"/>
              </a:spcAft>
              <a:buSzPts val="1600"/>
              <a:buNone/>
              <a:defRPr b="1" sz="1600"/>
            </a:lvl4pPr>
            <a:lvl5pPr indent="-228600" lvl="4" marL="2286000" algn="l">
              <a:lnSpc>
                <a:spcPct val="104000"/>
              </a:lnSpc>
              <a:spcBef>
                <a:spcPts val="575"/>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45" name="Google Shape;145;p22"/>
          <p:cNvSpPr txBox="1"/>
          <p:nvPr>
            <p:ph idx="2" type="body"/>
          </p:nvPr>
        </p:nvSpPr>
        <p:spPr>
          <a:xfrm>
            <a:off x="693738" y="2760663"/>
            <a:ext cx="4265612" cy="4062412"/>
          </a:xfrm>
          <a:prstGeom prst="rect">
            <a:avLst/>
          </a:prstGeom>
          <a:noFill/>
          <a:ln>
            <a:noFill/>
          </a:ln>
        </p:spPr>
        <p:txBody>
          <a:bodyPr anchorCtr="0" anchor="t" bIns="0" lIns="0" spcFirstLastPara="1" rIns="0" wrap="square" tIns="0"/>
          <a:lstStyle>
            <a:lvl1pPr indent="-228600" lvl="0" marL="457200" algn="l">
              <a:lnSpc>
                <a:spcPct val="104000"/>
              </a:lnSpc>
              <a:spcBef>
                <a:spcPts val="0"/>
              </a:spcBef>
              <a:spcAft>
                <a:spcPts val="0"/>
              </a:spcAft>
              <a:buSzPts val="1400"/>
              <a:buNone/>
              <a:defRPr/>
            </a:lvl1pPr>
            <a:lvl2pPr indent="-228600" lvl="1" marL="914400" algn="l">
              <a:lnSpc>
                <a:spcPct val="104000"/>
              </a:lnSpc>
              <a:spcBef>
                <a:spcPts val="1425"/>
              </a:spcBef>
              <a:spcAft>
                <a:spcPts val="0"/>
              </a:spcAft>
              <a:buSzPts val="1400"/>
              <a:buNone/>
              <a:defRPr/>
            </a:lvl2pPr>
            <a:lvl3pPr indent="-228600" lvl="2" marL="1371600" algn="l">
              <a:lnSpc>
                <a:spcPct val="104000"/>
              </a:lnSpc>
              <a:spcBef>
                <a:spcPts val="1138"/>
              </a:spcBef>
              <a:spcAft>
                <a:spcPts val="0"/>
              </a:spcAft>
              <a:buSzPts val="1400"/>
              <a:buNone/>
              <a:defRPr/>
            </a:lvl3pPr>
            <a:lvl4pPr indent="-228600" lvl="3" marL="1828800" algn="l">
              <a:lnSpc>
                <a:spcPct val="104000"/>
              </a:lnSpc>
              <a:spcBef>
                <a:spcPts val="850"/>
              </a:spcBef>
              <a:spcAft>
                <a:spcPts val="0"/>
              </a:spcAft>
              <a:buSzPts val="1400"/>
              <a:buNone/>
              <a:defRPr/>
            </a:lvl4pPr>
            <a:lvl5pPr indent="-228600" lvl="4" marL="2286000" algn="l">
              <a:lnSpc>
                <a:spcPct val="104000"/>
              </a:lnSpc>
              <a:spcBef>
                <a:spcPts val="575"/>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6" name="Google Shape;146;p22"/>
          <p:cNvSpPr txBox="1"/>
          <p:nvPr>
            <p:ph idx="3" type="body"/>
          </p:nvPr>
        </p:nvSpPr>
        <p:spPr>
          <a:xfrm>
            <a:off x="5103813" y="1852613"/>
            <a:ext cx="4284662" cy="908050"/>
          </a:xfrm>
          <a:prstGeom prst="rect">
            <a:avLst/>
          </a:prstGeom>
          <a:noFill/>
          <a:ln>
            <a:noFill/>
          </a:ln>
        </p:spPr>
        <p:txBody>
          <a:bodyPr anchorCtr="0" anchor="b" bIns="0" lIns="0" spcFirstLastPara="1" rIns="0" wrap="square" tIns="0"/>
          <a:lstStyle>
            <a:lvl1pPr indent="-228600" lvl="0" marL="457200" algn="l">
              <a:lnSpc>
                <a:spcPct val="104000"/>
              </a:lnSpc>
              <a:spcBef>
                <a:spcPts val="0"/>
              </a:spcBef>
              <a:spcAft>
                <a:spcPts val="0"/>
              </a:spcAft>
              <a:buSzPts val="2400"/>
              <a:buNone/>
              <a:defRPr b="1" sz="2400"/>
            </a:lvl1pPr>
            <a:lvl2pPr indent="-228600" lvl="1" marL="914400" algn="l">
              <a:lnSpc>
                <a:spcPct val="104000"/>
              </a:lnSpc>
              <a:spcBef>
                <a:spcPts val="1425"/>
              </a:spcBef>
              <a:spcAft>
                <a:spcPts val="0"/>
              </a:spcAft>
              <a:buSzPts val="2000"/>
              <a:buNone/>
              <a:defRPr b="1" sz="2000"/>
            </a:lvl2pPr>
            <a:lvl3pPr indent="-228600" lvl="2" marL="1371600" algn="l">
              <a:lnSpc>
                <a:spcPct val="104000"/>
              </a:lnSpc>
              <a:spcBef>
                <a:spcPts val="1138"/>
              </a:spcBef>
              <a:spcAft>
                <a:spcPts val="0"/>
              </a:spcAft>
              <a:buSzPts val="1800"/>
              <a:buNone/>
              <a:defRPr b="1" sz="1800"/>
            </a:lvl3pPr>
            <a:lvl4pPr indent="-228600" lvl="3" marL="1828800" algn="l">
              <a:lnSpc>
                <a:spcPct val="104000"/>
              </a:lnSpc>
              <a:spcBef>
                <a:spcPts val="850"/>
              </a:spcBef>
              <a:spcAft>
                <a:spcPts val="0"/>
              </a:spcAft>
              <a:buSzPts val="1600"/>
              <a:buNone/>
              <a:defRPr b="1" sz="1600"/>
            </a:lvl4pPr>
            <a:lvl5pPr indent="-228600" lvl="4" marL="2286000" algn="l">
              <a:lnSpc>
                <a:spcPct val="104000"/>
              </a:lnSpc>
              <a:spcBef>
                <a:spcPts val="575"/>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47" name="Google Shape;147;p22"/>
          <p:cNvSpPr txBox="1"/>
          <p:nvPr>
            <p:ph idx="4" type="body"/>
          </p:nvPr>
        </p:nvSpPr>
        <p:spPr>
          <a:xfrm>
            <a:off x="5103813" y="2760663"/>
            <a:ext cx="4284662" cy="4062412"/>
          </a:xfrm>
          <a:prstGeom prst="rect">
            <a:avLst/>
          </a:prstGeom>
          <a:noFill/>
          <a:ln>
            <a:noFill/>
          </a:ln>
        </p:spPr>
        <p:txBody>
          <a:bodyPr anchorCtr="0" anchor="t" bIns="0" lIns="0" spcFirstLastPara="1" rIns="0" wrap="square" tIns="0"/>
          <a:lstStyle>
            <a:lvl1pPr indent="-228600" lvl="0" marL="457200" algn="l">
              <a:lnSpc>
                <a:spcPct val="104000"/>
              </a:lnSpc>
              <a:spcBef>
                <a:spcPts val="0"/>
              </a:spcBef>
              <a:spcAft>
                <a:spcPts val="0"/>
              </a:spcAft>
              <a:buSzPts val="1400"/>
              <a:buNone/>
              <a:defRPr/>
            </a:lvl1pPr>
            <a:lvl2pPr indent="-228600" lvl="1" marL="914400" algn="l">
              <a:lnSpc>
                <a:spcPct val="104000"/>
              </a:lnSpc>
              <a:spcBef>
                <a:spcPts val="1425"/>
              </a:spcBef>
              <a:spcAft>
                <a:spcPts val="0"/>
              </a:spcAft>
              <a:buSzPts val="1400"/>
              <a:buNone/>
              <a:defRPr/>
            </a:lvl2pPr>
            <a:lvl3pPr indent="-228600" lvl="2" marL="1371600" algn="l">
              <a:lnSpc>
                <a:spcPct val="104000"/>
              </a:lnSpc>
              <a:spcBef>
                <a:spcPts val="1138"/>
              </a:spcBef>
              <a:spcAft>
                <a:spcPts val="0"/>
              </a:spcAft>
              <a:buSzPts val="1400"/>
              <a:buNone/>
              <a:defRPr/>
            </a:lvl3pPr>
            <a:lvl4pPr indent="-228600" lvl="3" marL="1828800" algn="l">
              <a:lnSpc>
                <a:spcPct val="104000"/>
              </a:lnSpc>
              <a:spcBef>
                <a:spcPts val="850"/>
              </a:spcBef>
              <a:spcAft>
                <a:spcPts val="0"/>
              </a:spcAft>
              <a:buSzPts val="1400"/>
              <a:buNone/>
              <a:defRPr/>
            </a:lvl4pPr>
            <a:lvl5pPr indent="-228600" lvl="4" marL="2286000" algn="l">
              <a:lnSpc>
                <a:spcPct val="104000"/>
              </a:lnSpc>
              <a:spcBef>
                <a:spcPts val="575"/>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8" name="Google Shape;148;p22"/>
          <p:cNvSpPr txBox="1"/>
          <p:nvPr>
            <p:ph idx="10" type="dt"/>
          </p:nvPr>
        </p:nvSpPr>
        <p:spPr>
          <a:xfrm>
            <a:off x="503237" y="6886575"/>
            <a:ext cx="2344737" cy="517525"/>
          </a:xfrm>
          <a:prstGeom prst="rect">
            <a:avLst/>
          </a:prstGeom>
          <a:noFill/>
          <a:ln>
            <a:noFill/>
          </a:ln>
        </p:spPr>
        <p:txBody>
          <a:bodyPr anchorCtr="0" anchor="t" bIns="0" lIns="0" spcFirstLastPara="1" rIns="0" wrap="square" tIns="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9" name="Google Shape;149;p22"/>
          <p:cNvSpPr txBox="1"/>
          <p:nvPr>
            <p:ph idx="11" type="ftr"/>
          </p:nvPr>
        </p:nvSpPr>
        <p:spPr>
          <a:xfrm>
            <a:off x="3448050" y="6886575"/>
            <a:ext cx="3192462" cy="517525"/>
          </a:xfrm>
          <a:prstGeom prst="rect">
            <a:avLst/>
          </a:prstGeom>
          <a:noFill/>
          <a:ln>
            <a:noFill/>
          </a:ln>
        </p:spPr>
        <p:txBody>
          <a:bodyPr anchorCtr="0" anchor="t" bIns="0" lIns="0" spcFirstLastPara="1" rIns="0" wrap="square" tIns="0"/>
          <a:lstStyle>
            <a:lvl1pPr lvl="0" algn="l">
              <a:lnSpc>
                <a:spcPct val="104000"/>
              </a:lnSpc>
              <a:spcBef>
                <a:spcPts val="0"/>
              </a:spcBef>
              <a:spcAft>
                <a:spcPts val="0"/>
              </a:spcAft>
              <a:buSzPts val="1400"/>
              <a:buNone/>
              <a:defRPr>
                <a:solidFill>
                  <a:srgbClr val="0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0" name="Google Shape;150;p22"/>
          <p:cNvSpPr txBox="1"/>
          <p:nvPr>
            <p:ph idx="12" type="sldNum"/>
          </p:nvPr>
        </p:nvSpPr>
        <p:spPr>
          <a:xfrm>
            <a:off x="7226300" y="6886575"/>
            <a:ext cx="2344737" cy="517525"/>
          </a:xfrm>
          <a:prstGeom prst="rect">
            <a:avLst/>
          </a:prstGeom>
          <a:noFill/>
          <a:ln>
            <a:noFill/>
          </a:ln>
        </p:spPr>
        <p:txBody>
          <a:bodyPr anchorCtr="0" anchor="t" bIns="0" lIns="0" spcFirstLastPara="1" rIns="0" wrap="square" tIns="0">
            <a:noAutofit/>
          </a:bodyPr>
          <a:lstStyle>
            <a:lvl1pPr indent="0" lvl="0" marL="0" marR="0" algn="l">
              <a:lnSpc>
                <a:spcPct val="104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1pPr>
            <a:lvl2pPr indent="0" lvl="1" marL="0" marR="0" algn="l">
              <a:lnSpc>
                <a:spcPct val="104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2pPr>
            <a:lvl3pPr indent="0" lvl="2" marL="0" marR="0" algn="l">
              <a:lnSpc>
                <a:spcPct val="104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3pPr>
            <a:lvl4pPr indent="0" lvl="3" marL="0" marR="0" algn="l">
              <a:lnSpc>
                <a:spcPct val="104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4pPr>
            <a:lvl5pPr indent="0" lvl="4" marL="0" marR="0" algn="l">
              <a:lnSpc>
                <a:spcPct val="104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5pPr>
            <a:lvl6pPr indent="0" lvl="5" marL="0" marR="0" algn="l">
              <a:lnSpc>
                <a:spcPct val="104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6pPr>
            <a:lvl7pPr indent="0" lvl="6" marL="0" marR="0" algn="l">
              <a:lnSpc>
                <a:spcPct val="104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7pPr>
            <a:lvl8pPr indent="0" lvl="7" marL="0" marR="0" algn="l">
              <a:lnSpc>
                <a:spcPct val="104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8pPr>
            <a:lvl9pPr indent="0" lvl="8" marL="0" marR="0" algn="l">
              <a:lnSpc>
                <a:spcPct val="104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51" name="Shape 151"/>
        <p:cNvGrpSpPr/>
        <p:nvPr/>
      </p:nvGrpSpPr>
      <p:grpSpPr>
        <a:xfrm>
          <a:off x="0" y="0"/>
          <a:ext cx="0" cy="0"/>
          <a:chOff x="0" y="0"/>
          <a:chExt cx="0" cy="0"/>
        </a:xfrm>
      </p:grpSpPr>
      <p:sp>
        <p:nvSpPr>
          <p:cNvPr id="152" name="Google Shape;152;p23"/>
          <p:cNvSpPr txBox="1"/>
          <p:nvPr>
            <p:ph type="title"/>
          </p:nvPr>
        </p:nvSpPr>
        <p:spPr>
          <a:xfrm>
            <a:off x="503237" y="301625"/>
            <a:ext cx="9067800" cy="1258887"/>
          </a:xfrm>
          <a:prstGeom prst="rect">
            <a:avLst/>
          </a:prstGeom>
          <a:noFill/>
          <a:ln>
            <a:noFill/>
          </a:ln>
        </p:spPr>
        <p:txBody>
          <a:bodyPr anchorCtr="0" anchor="ctr" bIns="0" lIns="0" spcFirstLastPara="1" rIns="0" wrap="square" tIns="0"/>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p:txBody>
      </p:sp>
      <p:sp>
        <p:nvSpPr>
          <p:cNvPr id="153" name="Google Shape;153;p23"/>
          <p:cNvSpPr txBox="1"/>
          <p:nvPr>
            <p:ph idx="1" type="body"/>
          </p:nvPr>
        </p:nvSpPr>
        <p:spPr>
          <a:xfrm>
            <a:off x="503238" y="1768475"/>
            <a:ext cx="4457700" cy="4986338"/>
          </a:xfrm>
          <a:prstGeom prst="rect">
            <a:avLst/>
          </a:prstGeom>
          <a:noFill/>
          <a:ln>
            <a:noFill/>
          </a:ln>
        </p:spPr>
        <p:txBody>
          <a:bodyPr anchorCtr="0" anchor="t" bIns="0" lIns="0" spcFirstLastPara="1" rIns="0" wrap="square" tIns="0"/>
          <a:lstStyle>
            <a:lvl1pPr indent="-228600" lvl="0" marL="457200" algn="l">
              <a:lnSpc>
                <a:spcPct val="104000"/>
              </a:lnSpc>
              <a:spcBef>
                <a:spcPts val="0"/>
              </a:spcBef>
              <a:spcAft>
                <a:spcPts val="0"/>
              </a:spcAft>
              <a:buSzPts val="1400"/>
              <a:buNone/>
              <a:defRPr/>
            </a:lvl1pPr>
            <a:lvl2pPr indent="-228600" lvl="1" marL="914400" algn="l">
              <a:lnSpc>
                <a:spcPct val="104000"/>
              </a:lnSpc>
              <a:spcBef>
                <a:spcPts val="1425"/>
              </a:spcBef>
              <a:spcAft>
                <a:spcPts val="0"/>
              </a:spcAft>
              <a:buSzPts val="1400"/>
              <a:buNone/>
              <a:defRPr/>
            </a:lvl2pPr>
            <a:lvl3pPr indent="-228600" lvl="2" marL="1371600" algn="l">
              <a:lnSpc>
                <a:spcPct val="104000"/>
              </a:lnSpc>
              <a:spcBef>
                <a:spcPts val="1138"/>
              </a:spcBef>
              <a:spcAft>
                <a:spcPts val="0"/>
              </a:spcAft>
              <a:buSzPts val="1400"/>
              <a:buNone/>
              <a:defRPr/>
            </a:lvl3pPr>
            <a:lvl4pPr indent="-228600" lvl="3" marL="1828800" algn="l">
              <a:lnSpc>
                <a:spcPct val="104000"/>
              </a:lnSpc>
              <a:spcBef>
                <a:spcPts val="850"/>
              </a:spcBef>
              <a:spcAft>
                <a:spcPts val="0"/>
              </a:spcAft>
              <a:buSzPts val="1400"/>
              <a:buNone/>
              <a:defRPr/>
            </a:lvl4pPr>
            <a:lvl5pPr indent="-228600" lvl="4" marL="2286000" algn="l">
              <a:lnSpc>
                <a:spcPct val="104000"/>
              </a:lnSpc>
              <a:spcBef>
                <a:spcPts val="575"/>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4" name="Google Shape;154;p23"/>
          <p:cNvSpPr txBox="1"/>
          <p:nvPr>
            <p:ph idx="2" type="body"/>
          </p:nvPr>
        </p:nvSpPr>
        <p:spPr>
          <a:xfrm>
            <a:off x="5113338" y="1768475"/>
            <a:ext cx="4457700" cy="4986338"/>
          </a:xfrm>
          <a:prstGeom prst="rect">
            <a:avLst/>
          </a:prstGeom>
          <a:noFill/>
          <a:ln>
            <a:noFill/>
          </a:ln>
        </p:spPr>
        <p:txBody>
          <a:bodyPr anchorCtr="0" anchor="t" bIns="0" lIns="0" spcFirstLastPara="1" rIns="0" wrap="square" tIns="0"/>
          <a:lstStyle>
            <a:lvl1pPr indent="-228600" lvl="0" marL="457200" algn="l">
              <a:lnSpc>
                <a:spcPct val="104000"/>
              </a:lnSpc>
              <a:spcBef>
                <a:spcPts val="0"/>
              </a:spcBef>
              <a:spcAft>
                <a:spcPts val="0"/>
              </a:spcAft>
              <a:buSzPts val="1400"/>
              <a:buNone/>
              <a:defRPr/>
            </a:lvl1pPr>
            <a:lvl2pPr indent="-228600" lvl="1" marL="914400" algn="l">
              <a:lnSpc>
                <a:spcPct val="104000"/>
              </a:lnSpc>
              <a:spcBef>
                <a:spcPts val="1425"/>
              </a:spcBef>
              <a:spcAft>
                <a:spcPts val="0"/>
              </a:spcAft>
              <a:buSzPts val="1400"/>
              <a:buNone/>
              <a:defRPr/>
            </a:lvl2pPr>
            <a:lvl3pPr indent="-228600" lvl="2" marL="1371600" algn="l">
              <a:lnSpc>
                <a:spcPct val="104000"/>
              </a:lnSpc>
              <a:spcBef>
                <a:spcPts val="1138"/>
              </a:spcBef>
              <a:spcAft>
                <a:spcPts val="0"/>
              </a:spcAft>
              <a:buSzPts val="1400"/>
              <a:buNone/>
              <a:defRPr/>
            </a:lvl3pPr>
            <a:lvl4pPr indent="-228600" lvl="3" marL="1828800" algn="l">
              <a:lnSpc>
                <a:spcPct val="104000"/>
              </a:lnSpc>
              <a:spcBef>
                <a:spcPts val="850"/>
              </a:spcBef>
              <a:spcAft>
                <a:spcPts val="0"/>
              </a:spcAft>
              <a:buSzPts val="1400"/>
              <a:buNone/>
              <a:defRPr/>
            </a:lvl4pPr>
            <a:lvl5pPr indent="-228600" lvl="4" marL="2286000" algn="l">
              <a:lnSpc>
                <a:spcPct val="104000"/>
              </a:lnSpc>
              <a:spcBef>
                <a:spcPts val="575"/>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5" name="Google Shape;155;p23"/>
          <p:cNvSpPr txBox="1"/>
          <p:nvPr>
            <p:ph idx="10" type="dt"/>
          </p:nvPr>
        </p:nvSpPr>
        <p:spPr>
          <a:xfrm>
            <a:off x="503237" y="6886575"/>
            <a:ext cx="2344737" cy="517525"/>
          </a:xfrm>
          <a:prstGeom prst="rect">
            <a:avLst/>
          </a:prstGeom>
          <a:noFill/>
          <a:ln>
            <a:noFill/>
          </a:ln>
        </p:spPr>
        <p:txBody>
          <a:bodyPr anchorCtr="0" anchor="t" bIns="0" lIns="0" spcFirstLastPara="1" rIns="0" wrap="square" tIns="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6" name="Google Shape;156;p23"/>
          <p:cNvSpPr txBox="1"/>
          <p:nvPr>
            <p:ph idx="11" type="ftr"/>
          </p:nvPr>
        </p:nvSpPr>
        <p:spPr>
          <a:xfrm>
            <a:off x="3448050" y="6886575"/>
            <a:ext cx="3192462" cy="517525"/>
          </a:xfrm>
          <a:prstGeom prst="rect">
            <a:avLst/>
          </a:prstGeom>
          <a:noFill/>
          <a:ln>
            <a:noFill/>
          </a:ln>
        </p:spPr>
        <p:txBody>
          <a:bodyPr anchorCtr="0" anchor="t" bIns="0" lIns="0" spcFirstLastPara="1" rIns="0" wrap="square" tIns="0"/>
          <a:lstStyle>
            <a:lvl1pPr lvl="0" algn="l">
              <a:lnSpc>
                <a:spcPct val="104000"/>
              </a:lnSpc>
              <a:spcBef>
                <a:spcPts val="0"/>
              </a:spcBef>
              <a:spcAft>
                <a:spcPts val="0"/>
              </a:spcAft>
              <a:buSzPts val="1400"/>
              <a:buNone/>
              <a:defRPr>
                <a:solidFill>
                  <a:srgbClr val="0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7" name="Google Shape;157;p23"/>
          <p:cNvSpPr txBox="1"/>
          <p:nvPr>
            <p:ph idx="12" type="sldNum"/>
          </p:nvPr>
        </p:nvSpPr>
        <p:spPr>
          <a:xfrm>
            <a:off x="7226300" y="6886575"/>
            <a:ext cx="2344737" cy="517525"/>
          </a:xfrm>
          <a:prstGeom prst="rect">
            <a:avLst/>
          </a:prstGeom>
          <a:noFill/>
          <a:ln>
            <a:noFill/>
          </a:ln>
        </p:spPr>
        <p:txBody>
          <a:bodyPr anchorCtr="0" anchor="t" bIns="0" lIns="0" spcFirstLastPara="1" rIns="0" wrap="square" tIns="0">
            <a:noAutofit/>
          </a:bodyPr>
          <a:lstStyle>
            <a:lvl1pPr indent="0" lvl="0" marL="0" marR="0" algn="l">
              <a:lnSpc>
                <a:spcPct val="104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1pPr>
            <a:lvl2pPr indent="0" lvl="1" marL="0" marR="0" algn="l">
              <a:lnSpc>
                <a:spcPct val="104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2pPr>
            <a:lvl3pPr indent="0" lvl="2" marL="0" marR="0" algn="l">
              <a:lnSpc>
                <a:spcPct val="104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3pPr>
            <a:lvl4pPr indent="0" lvl="3" marL="0" marR="0" algn="l">
              <a:lnSpc>
                <a:spcPct val="104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4pPr>
            <a:lvl5pPr indent="0" lvl="4" marL="0" marR="0" algn="l">
              <a:lnSpc>
                <a:spcPct val="104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5pPr>
            <a:lvl6pPr indent="0" lvl="5" marL="0" marR="0" algn="l">
              <a:lnSpc>
                <a:spcPct val="104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6pPr>
            <a:lvl7pPr indent="0" lvl="6" marL="0" marR="0" algn="l">
              <a:lnSpc>
                <a:spcPct val="104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7pPr>
            <a:lvl8pPr indent="0" lvl="7" marL="0" marR="0" algn="l">
              <a:lnSpc>
                <a:spcPct val="104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8pPr>
            <a:lvl9pPr indent="0" lvl="8" marL="0" marR="0" algn="l">
              <a:lnSpc>
                <a:spcPct val="104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8" name="Shape 158"/>
        <p:cNvGrpSpPr/>
        <p:nvPr/>
      </p:nvGrpSpPr>
      <p:grpSpPr>
        <a:xfrm>
          <a:off x="0" y="0"/>
          <a:ext cx="0" cy="0"/>
          <a:chOff x="0" y="0"/>
          <a:chExt cx="0" cy="0"/>
        </a:xfrm>
      </p:grpSpPr>
      <p:sp>
        <p:nvSpPr>
          <p:cNvPr id="159" name="Google Shape;159;p24"/>
          <p:cNvSpPr txBox="1"/>
          <p:nvPr>
            <p:ph type="title"/>
          </p:nvPr>
        </p:nvSpPr>
        <p:spPr>
          <a:xfrm>
            <a:off x="687388" y="1884363"/>
            <a:ext cx="8694737" cy="3144837"/>
          </a:xfrm>
          <a:prstGeom prst="rect">
            <a:avLst/>
          </a:prstGeom>
          <a:noFill/>
          <a:ln>
            <a:noFill/>
          </a:ln>
        </p:spPr>
        <p:txBody>
          <a:bodyPr anchorCtr="0" anchor="b" bIns="0" lIns="0" spcFirstLastPara="1" rIns="0" wrap="square" tIns="0"/>
          <a:lstStyle>
            <a:lvl1pPr lvl="0" algn="ctr">
              <a:lnSpc>
                <a:spcPct val="104000"/>
              </a:lnSpc>
              <a:spcBef>
                <a:spcPts val="0"/>
              </a:spcBef>
              <a:spcAft>
                <a:spcPts val="0"/>
              </a:spcAft>
              <a:buSzPts val="1400"/>
              <a:buNone/>
              <a:defRPr sz="6000"/>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p:txBody>
      </p:sp>
      <p:sp>
        <p:nvSpPr>
          <p:cNvPr id="160" name="Google Shape;160;p24"/>
          <p:cNvSpPr txBox="1"/>
          <p:nvPr>
            <p:ph idx="1" type="body"/>
          </p:nvPr>
        </p:nvSpPr>
        <p:spPr>
          <a:xfrm>
            <a:off x="687388" y="5059363"/>
            <a:ext cx="8694737" cy="1652587"/>
          </a:xfrm>
          <a:prstGeom prst="rect">
            <a:avLst/>
          </a:prstGeom>
          <a:noFill/>
          <a:ln>
            <a:noFill/>
          </a:ln>
        </p:spPr>
        <p:txBody>
          <a:bodyPr anchorCtr="0" anchor="t" bIns="0" lIns="0" spcFirstLastPara="1" rIns="0" wrap="square" tIns="0"/>
          <a:lstStyle>
            <a:lvl1pPr indent="-228600" lvl="0" marL="457200" algn="l">
              <a:lnSpc>
                <a:spcPct val="104000"/>
              </a:lnSpc>
              <a:spcBef>
                <a:spcPts val="0"/>
              </a:spcBef>
              <a:spcAft>
                <a:spcPts val="0"/>
              </a:spcAft>
              <a:buSzPts val="2400"/>
              <a:buNone/>
              <a:defRPr sz="2400"/>
            </a:lvl1pPr>
            <a:lvl2pPr indent="-228600" lvl="1" marL="914400" algn="l">
              <a:lnSpc>
                <a:spcPct val="104000"/>
              </a:lnSpc>
              <a:spcBef>
                <a:spcPts val="1425"/>
              </a:spcBef>
              <a:spcAft>
                <a:spcPts val="0"/>
              </a:spcAft>
              <a:buSzPts val="2000"/>
              <a:buNone/>
              <a:defRPr sz="2000"/>
            </a:lvl2pPr>
            <a:lvl3pPr indent="-228600" lvl="2" marL="1371600" algn="l">
              <a:lnSpc>
                <a:spcPct val="104000"/>
              </a:lnSpc>
              <a:spcBef>
                <a:spcPts val="1138"/>
              </a:spcBef>
              <a:spcAft>
                <a:spcPts val="0"/>
              </a:spcAft>
              <a:buSzPts val="1800"/>
              <a:buNone/>
              <a:defRPr sz="1800"/>
            </a:lvl3pPr>
            <a:lvl4pPr indent="-228600" lvl="3" marL="1828800" algn="l">
              <a:lnSpc>
                <a:spcPct val="104000"/>
              </a:lnSpc>
              <a:spcBef>
                <a:spcPts val="850"/>
              </a:spcBef>
              <a:spcAft>
                <a:spcPts val="0"/>
              </a:spcAft>
              <a:buSzPts val="1600"/>
              <a:buNone/>
              <a:defRPr sz="1600"/>
            </a:lvl4pPr>
            <a:lvl5pPr indent="-228600" lvl="4" marL="2286000" algn="l">
              <a:lnSpc>
                <a:spcPct val="104000"/>
              </a:lnSpc>
              <a:spcBef>
                <a:spcPts val="575"/>
              </a:spcBef>
              <a:spcAft>
                <a:spcPts val="0"/>
              </a:spcAft>
              <a:buSzPts val="1600"/>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
        <p:nvSpPr>
          <p:cNvPr id="161" name="Google Shape;161;p24"/>
          <p:cNvSpPr txBox="1"/>
          <p:nvPr>
            <p:ph idx="10" type="dt"/>
          </p:nvPr>
        </p:nvSpPr>
        <p:spPr>
          <a:xfrm>
            <a:off x="503237" y="6886575"/>
            <a:ext cx="2344737" cy="517525"/>
          </a:xfrm>
          <a:prstGeom prst="rect">
            <a:avLst/>
          </a:prstGeom>
          <a:noFill/>
          <a:ln>
            <a:noFill/>
          </a:ln>
        </p:spPr>
        <p:txBody>
          <a:bodyPr anchorCtr="0" anchor="t" bIns="0" lIns="0" spcFirstLastPara="1" rIns="0" wrap="square" tIns="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2" name="Google Shape;162;p24"/>
          <p:cNvSpPr txBox="1"/>
          <p:nvPr>
            <p:ph idx="11" type="ftr"/>
          </p:nvPr>
        </p:nvSpPr>
        <p:spPr>
          <a:xfrm>
            <a:off x="3448050" y="6886575"/>
            <a:ext cx="3192462" cy="517525"/>
          </a:xfrm>
          <a:prstGeom prst="rect">
            <a:avLst/>
          </a:prstGeom>
          <a:noFill/>
          <a:ln>
            <a:noFill/>
          </a:ln>
        </p:spPr>
        <p:txBody>
          <a:bodyPr anchorCtr="0" anchor="t" bIns="0" lIns="0" spcFirstLastPara="1" rIns="0" wrap="square" tIns="0"/>
          <a:lstStyle>
            <a:lvl1pPr lvl="0" algn="l">
              <a:lnSpc>
                <a:spcPct val="104000"/>
              </a:lnSpc>
              <a:spcBef>
                <a:spcPts val="0"/>
              </a:spcBef>
              <a:spcAft>
                <a:spcPts val="0"/>
              </a:spcAft>
              <a:buSzPts val="1400"/>
              <a:buNone/>
              <a:defRPr>
                <a:solidFill>
                  <a:srgbClr val="0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3" name="Google Shape;163;p24"/>
          <p:cNvSpPr txBox="1"/>
          <p:nvPr>
            <p:ph idx="12" type="sldNum"/>
          </p:nvPr>
        </p:nvSpPr>
        <p:spPr>
          <a:xfrm>
            <a:off x="7226300" y="6886575"/>
            <a:ext cx="2344737" cy="517525"/>
          </a:xfrm>
          <a:prstGeom prst="rect">
            <a:avLst/>
          </a:prstGeom>
          <a:noFill/>
          <a:ln>
            <a:noFill/>
          </a:ln>
        </p:spPr>
        <p:txBody>
          <a:bodyPr anchorCtr="0" anchor="t" bIns="0" lIns="0" spcFirstLastPara="1" rIns="0" wrap="square" tIns="0">
            <a:noAutofit/>
          </a:bodyPr>
          <a:lstStyle>
            <a:lvl1pPr indent="0" lvl="0" marL="0" marR="0" algn="l">
              <a:lnSpc>
                <a:spcPct val="104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1pPr>
            <a:lvl2pPr indent="0" lvl="1" marL="0" marR="0" algn="l">
              <a:lnSpc>
                <a:spcPct val="104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2pPr>
            <a:lvl3pPr indent="0" lvl="2" marL="0" marR="0" algn="l">
              <a:lnSpc>
                <a:spcPct val="104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3pPr>
            <a:lvl4pPr indent="0" lvl="3" marL="0" marR="0" algn="l">
              <a:lnSpc>
                <a:spcPct val="104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4pPr>
            <a:lvl5pPr indent="0" lvl="4" marL="0" marR="0" algn="l">
              <a:lnSpc>
                <a:spcPct val="104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5pPr>
            <a:lvl6pPr indent="0" lvl="5" marL="0" marR="0" algn="l">
              <a:lnSpc>
                <a:spcPct val="104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6pPr>
            <a:lvl7pPr indent="0" lvl="6" marL="0" marR="0" algn="l">
              <a:lnSpc>
                <a:spcPct val="104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7pPr>
            <a:lvl8pPr indent="0" lvl="7" marL="0" marR="0" algn="l">
              <a:lnSpc>
                <a:spcPct val="104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8pPr>
            <a:lvl9pPr indent="0" lvl="8" marL="0" marR="0" algn="l">
              <a:lnSpc>
                <a:spcPct val="104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64" name="Shape 164"/>
        <p:cNvGrpSpPr/>
        <p:nvPr/>
      </p:nvGrpSpPr>
      <p:grpSpPr>
        <a:xfrm>
          <a:off x="0" y="0"/>
          <a:ext cx="0" cy="0"/>
          <a:chOff x="0" y="0"/>
          <a:chExt cx="0" cy="0"/>
        </a:xfrm>
      </p:grpSpPr>
      <p:sp>
        <p:nvSpPr>
          <p:cNvPr id="165" name="Google Shape;165;p25"/>
          <p:cNvSpPr txBox="1"/>
          <p:nvPr>
            <p:ph type="ctrTitle"/>
          </p:nvPr>
        </p:nvSpPr>
        <p:spPr>
          <a:xfrm>
            <a:off x="1260475" y="1236663"/>
            <a:ext cx="7559675" cy="2632075"/>
          </a:xfrm>
          <a:prstGeom prst="rect">
            <a:avLst/>
          </a:prstGeom>
          <a:noFill/>
          <a:ln>
            <a:noFill/>
          </a:ln>
        </p:spPr>
        <p:txBody>
          <a:bodyPr anchorCtr="0" anchor="b" bIns="0" lIns="0" spcFirstLastPara="1" rIns="0" wrap="square" tIns="0"/>
          <a:lstStyle>
            <a:lvl1pPr lvl="0" algn="ctr">
              <a:lnSpc>
                <a:spcPct val="104000"/>
              </a:lnSpc>
              <a:spcBef>
                <a:spcPts val="0"/>
              </a:spcBef>
              <a:spcAft>
                <a:spcPts val="0"/>
              </a:spcAft>
              <a:buSzPts val="1400"/>
              <a:buNone/>
              <a:defRPr sz="6000"/>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p:txBody>
      </p:sp>
      <p:sp>
        <p:nvSpPr>
          <p:cNvPr id="166" name="Google Shape;166;p25"/>
          <p:cNvSpPr txBox="1"/>
          <p:nvPr>
            <p:ph idx="1" type="subTitle"/>
          </p:nvPr>
        </p:nvSpPr>
        <p:spPr>
          <a:xfrm>
            <a:off x="1260475" y="3970338"/>
            <a:ext cx="7559675" cy="1825625"/>
          </a:xfrm>
          <a:prstGeom prst="rect">
            <a:avLst/>
          </a:prstGeom>
          <a:noFill/>
          <a:ln>
            <a:noFill/>
          </a:ln>
        </p:spPr>
        <p:txBody>
          <a:bodyPr anchorCtr="0" anchor="t" bIns="0" lIns="0" spcFirstLastPara="1" rIns="0" wrap="square" tIns="0"/>
          <a:lstStyle>
            <a:lvl1pPr lvl="0" algn="ctr">
              <a:lnSpc>
                <a:spcPct val="104000"/>
              </a:lnSpc>
              <a:spcBef>
                <a:spcPts val="0"/>
              </a:spcBef>
              <a:spcAft>
                <a:spcPts val="0"/>
              </a:spcAft>
              <a:buSzPts val="2400"/>
              <a:buNone/>
              <a:defRPr sz="2400"/>
            </a:lvl1pPr>
            <a:lvl2pPr lvl="1" algn="ctr">
              <a:lnSpc>
                <a:spcPct val="104000"/>
              </a:lnSpc>
              <a:spcBef>
                <a:spcPts val="1425"/>
              </a:spcBef>
              <a:spcAft>
                <a:spcPts val="0"/>
              </a:spcAft>
              <a:buSzPts val="2000"/>
              <a:buNone/>
              <a:defRPr sz="2000"/>
            </a:lvl2pPr>
            <a:lvl3pPr lvl="2" algn="ctr">
              <a:lnSpc>
                <a:spcPct val="104000"/>
              </a:lnSpc>
              <a:spcBef>
                <a:spcPts val="1138"/>
              </a:spcBef>
              <a:spcAft>
                <a:spcPts val="0"/>
              </a:spcAft>
              <a:buSzPts val="1800"/>
              <a:buNone/>
              <a:defRPr sz="1800"/>
            </a:lvl3pPr>
            <a:lvl4pPr lvl="3" algn="ctr">
              <a:lnSpc>
                <a:spcPct val="104000"/>
              </a:lnSpc>
              <a:spcBef>
                <a:spcPts val="850"/>
              </a:spcBef>
              <a:spcAft>
                <a:spcPts val="0"/>
              </a:spcAft>
              <a:buSzPts val="1600"/>
              <a:buNone/>
              <a:defRPr sz="1600"/>
            </a:lvl4pPr>
            <a:lvl5pPr lvl="4" algn="ctr">
              <a:lnSpc>
                <a:spcPct val="104000"/>
              </a:lnSpc>
              <a:spcBef>
                <a:spcPts val="575"/>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67" name="Google Shape;167;p25"/>
          <p:cNvSpPr txBox="1"/>
          <p:nvPr>
            <p:ph idx="10" type="dt"/>
          </p:nvPr>
        </p:nvSpPr>
        <p:spPr>
          <a:xfrm>
            <a:off x="503237" y="6886575"/>
            <a:ext cx="2344737" cy="517525"/>
          </a:xfrm>
          <a:prstGeom prst="rect">
            <a:avLst/>
          </a:prstGeom>
          <a:noFill/>
          <a:ln>
            <a:noFill/>
          </a:ln>
        </p:spPr>
        <p:txBody>
          <a:bodyPr anchorCtr="0" anchor="t" bIns="0" lIns="0" spcFirstLastPara="1" rIns="0" wrap="square" tIns="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8" name="Google Shape;168;p25"/>
          <p:cNvSpPr txBox="1"/>
          <p:nvPr>
            <p:ph idx="11" type="ftr"/>
          </p:nvPr>
        </p:nvSpPr>
        <p:spPr>
          <a:xfrm>
            <a:off x="3448050" y="6886575"/>
            <a:ext cx="3192462" cy="517525"/>
          </a:xfrm>
          <a:prstGeom prst="rect">
            <a:avLst/>
          </a:prstGeom>
          <a:noFill/>
          <a:ln>
            <a:noFill/>
          </a:ln>
        </p:spPr>
        <p:txBody>
          <a:bodyPr anchorCtr="0" anchor="t" bIns="0" lIns="0" spcFirstLastPara="1" rIns="0" wrap="square" tIns="0"/>
          <a:lstStyle>
            <a:lvl1pPr lvl="0" algn="l">
              <a:lnSpc>
                <a:spcPct val="104000"/>
              </a:lnSpc>
              <a:spcBef>
                <a:spcPts val="0"/>
              </a:spcBef>
              <a:spcAft>
                <a:spcPts val="0"/>
              </a:spcAft>
              <a:buSzPts val="1400"/>
              <a:buNone/>
              <a:defRPr>
                <a:solidFill>
                  <a:srgbClr val="0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9" name="Google Shape;169;p25"/>
          <p:cNvSpPr txBox="1"/>
          <p:nvPr>
            <p:ph idx="12" type="sldNum"/>
          </p:nvPr>
        </p:nvSpPr>
        <p:spPr>
          <a:xfrm>
            <a:off x="7226300" y="6886575"/>
            <a:ext cx="2344737" cy="517525"/>
          </a:xfrm>
          <a:prstGeom prst="rect">
            <a:avLst/>
          </a:prstGeom>
          <a:noFill/>
          <a:ln>
            <a:noFill/>
          </a:ln>
        </p:spPr>
        <p:txBody>
          <a:bodyPr anchorCtr="0" anchor="t" bIns="0" lIns="0" spcFirstLastPara="1" rIns="0" wrap="square" tIns="0">
            <a:noAutofit/>
          </a:bodyPr>
          <a:lstStyle>
            <a:lvl1pPr indent="0" lvl="0" marL="0" marR="0" algn="l">
              <a:lnSpc>
                <a:spcPct val="104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1pPr>
            <a:lvl2pPr indent="0" lvl="1" marL="0" marR="0" algn="l">
              <a:lnSpc>
                <a:spcPct val="104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2pPr>
            <a:lvl3pPr indent="0" lvl="2" marL="0" marR="0" algn="l">
              <a:lnSpc>
                <a:spcPct val="104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3pPr>
            <a:lvl4pPr indent="0" lvl="3" marL="0" marR="0" algn="l">
              <a:lnSpc>
                <a:spcPct val="104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4pPr>
            <a:lvl5pPr indent="0" lvl="4" marL="0" marR="0" algn="l">
              <a:lnSpc>
                <a:spcPct val="104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5pPr>
            <a:lvl6pPr indent="0" lvl="5" marL="0" marR="0" algn="l">
              <a:lnSpc>
                <a:spcPct val="104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6pPr>
            <a:lvl7pPr indent="0" lvl="6" marL="0" marR="0" algn="l">
              <a:lnSpc>
                <a:spcPct val="104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7pPr>
            <a:lvl8pPr indent="0" lvl="7" marL="0" marR="0" algn="l">
              <a:lnSpc>
                <a:spcPct val="104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8pPr>
            <a:lvl9pPr indent="0" lvl="8" marL="0" marR="0" algn="l">
              <a:lnSpc>
                <a:spcPct val="104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32" name="Shape 32"/>
        <p:cNvGrpSpPr/>
        <p:nvPr/>
      </p:nvGrpSpPr>
      <p:grpSpPr>
        <a:xfrm>
          <a:off x="0" y="0"/>
          <a:ext cx="0" cy="0"/>
          <a:chOff x="0" y="0"/>
          <a:chExt cx="0" cy="0"/>
        </a:xfrm>
      </p:grpSpPr>
      <p:sp>
        <p:nvSpPr>
          <p:cNvPr id="33" name="Google Shape;33;p4"/>
          <p:cNvSpPr txBox="1"/>
          <p:nvPr>
            <p:ph type="title"/>
          </p:nvPr>
        </p:nvSpPr>
        <p:spPr>
          <a:xfrm>
            <a:off x="1008062" y="1679575"/>
            <a:ext cx="8396287" cy="1925637"/>
          </a:xfrm>
          <a:prstGeom prst="rect">
            <a:avLst/>
          </a:prstGeom>
          <a:noFill/>
          <a:ln>
            <a:noFill/>
          </a:ln>
        </p:spPr>
        <p:txBody>
          <a:bodyPr anchorCtr="0" anchor="t" bIns="46800" lIns="90000" spcFirstLastPara="1" rIns="90000" wrap="square" tIns="468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 type="body"/>
          </p:nvPr>
        </p:nvSpPr>
        <p:spPr>
          <a:xfrm rot="5400000">
            <a:off x="2543968" y="-272256"/>
            <a:ext cx="4983162" cy="9064625"/>
          </a:xfrm>
          <a:prstGeom prst="rect">
            <a:avLst/>
          </a:prstGeom>
          <a:noFill/>
          <a:ln>
            <a:noFill/>
          </a:ln>
        </p:spPr>
        <p:txBody>
          <a:bodyPr anchorCtr="0" anchor="t" bIns="0" lIns="0" spcFirstLastPara="1" rIns="0" wrap="square" tIns="0"/>
          <a:lstStyle>
            <a:lvl1pPr indent="-228600" lvl="0" marL="457200" algn="l">
              <a:spcBef>
                <a:spcPts val="750"/>
              </a:spcBef>
              <a:spcAft>
                <a:spcPts val="0"/>
              </a:spcAft>
              <a:buSzPts val="1400"/>
              <a:buNone/>
              <a:defRPr/>
            </a:lvl1pPr>
            <a:lvl2pPr indent="-228600" lvl="1" marL="914400" algn="l">
              <a:spcBef>
                <a:spcPts val="650"/>
              </a:spcBef>
              <a:spcAft>
                <a:spcPts val="0"/>
              </a:spcAft>
              <a:buSzPts val="1400"/>
              <a:buNone/>
              <a:defRPr/>
            </a:lvl2pPr>
            <a:lvl3pPr indent="-228600" lvl="2" marL="1371600" algn="l">
              <a:spcBef>
                <a:spcPts val="550"/>
              </a:spcBef>
              <a:spcAft>
                <a:spcPts val="0"/>
              </a:spcAft>
              <a:buSzPts val="1400"/>
              <a:buNone/>
              <a:defRPr/>
            </a:lvl3pPr>
            <a:lvl4pPr indent="-228600" lvl="3" marL="1828800" algn="l">
              <a:spcBef>
                <a:spcPts val="500"/>
              </a:spcBef>
              <a:spcAft>
                <a:spcPts val="0"/>
              </a:spcAft>
              <a:buSzPts val="1400"/>
              <a:buNone/>
              <a:defRPr/>
            </a:lvl4pPr>
            <a:lvl5pPr indent="-228600" lvl="4" marL="2286000" algn="l">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4"/>
          <p:cNvSpPr txBox="1"/>
          <p:nvPr>
            <p:ph idx="10" type="dt"/>
          </p:nvPr>
        </p:nvSpPr>
        <p:spPr>
          <a:xfrm>
            <a:off x="503237" y="6881812"/>
            <a:ext cx="2344737" cy="498475"/>
          </a:xfrm>
          <a:prstGeom prst="rect">
            <a:avLst/>
          </a:prstGeom>
          <a:noFill/>
          <a:ln>
            <a:noFill/>
          </a:ln>
        </p:spPr>
        <p:txBody>
          <a:bodyPr anchorCtr="0" anchor="b" bIns="46800" lIns="90000" spcFirstLastPara="1" rIns="90000" wrap="square" tIns="468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4"/>
          <p:cNvSpPr txBox="1"/>
          <p:nvPr>
            <p:ph idx="11" type="ftr"/>
          </p:nvPr>
        </p:nvSpPr>
        <p:spPr>
          <a:xfrm>
            <a:off x="3443287" y="6881812"/>
            <a:ext cx="3186112" cy="498475"/>
          </a:xfrm>
          <a:prstGeom prst="rect">
            <a:avLst/>
          </a:prstGeom>
          <a:noFill/>
          <a:ln>
            <a:noFill/>
          </a:ln>
        </p:spPr>
        <p:txBody>
          <a:bodyPr anchorCtr="0" anchor="b" bIns="46800" lIns="90000" spcFirstLastPara="1" rIns="90000" wrap="square" tIns="46800"/>
          <a:lstStyle>
            <a:lvl1pPr lvl="0" algn="ctr">
              <a:lnSpc>
                <a:spcPct val="100000"/>
              </a:lnSpc>
              <a:spcBef>
                <a:spcPts val="0"/>
              </a:spcBef>
              <a:spcAft>
                <a:spcPts val="0"/>
              </a:spcAft>
              <a:buSzPts val="1400"/>
              <a:buNone/>
              <a:defRPr sz="1200">
                <a:solidFill>
                  <a:srgbClr val="000000"/>
                </a:solidFill>
                <a:latin typeface="Garamond"/>
                <a:ea typeface="Garamond"/>
                <a:cs typeface="Garamond"/>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4"/>
          <p:cNvSpPr txBox="1"/>
          <p:nvPr>
            <p:ph idx="12" type="sldNum"/>
          </p:nvPr>
        </p:nvSpPr>
        <p:spPr>
          <a:xfrm>
            <a:off x="7223125" y="6881812"/>
            <a:ext cx="2344737" cy="498475"/>
          </a:xfrm>
          <a:prstGeom prst="rect">
            <a:avLst/>
          </a:prstGeom>
          <a:noFill/>
          <a:ln>
            <a:noFill/>
          </a:ln>
        </p:spPr>
        <p:txBody>
          <a:bodyPr anchorCtr="0" anchor="b" bIns="46800" lIns="90000" spcFirstLastPara="1" rIns="90000" wrap="square" tIns="46800">
            <a:noAutofit/>
          </a:bodyPr>
          <a:lstStyle>
            <a:lvl1pPr indent="0" lvl="0"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38" name="Shape 38"/>
        <p:cNvGrpSpPr/>
        <p:nvPr/>
      </p:nvGrpSpPr>
      <p:grpSpPr>
        <a:xfrm>
          <a:off x="0" y="0"/>
          <a:ext cx="0" cy="0"/>
          <a:chOff x="0" y="0"/>
          <a:chExt cx="0" cy="0"/>
        </a:xfrm>
      </p:grpSpPr>
      <p:sp>
        <p:nvSpPr>
          <p:cNvPr id="39" name="Google Shape;39;p5"/>
          <p:cNvSpPr txBox="1"/>
          <p:nvPr>
            <p:ph type="title"/>
          </p:nvPr>
        </p:nvSpPr>
        <p:spPr>
          <a:xfrm>
            <a:off x="693738" y="503238"/>
            <a:ext cx="3251200" cy="1765300"/>
          </a:xfrm>
          <a:prstGeom prst="rect">
            <a:avLst/>
          </a:prstGeom>
          <a:noFill/>
          <a:ln>
            <a:noFill/>
          </a:ln>
        </p:spPr>
        <p:txBody>
          <a:bodyPr anchorCtr="0" anchor="b" bIns="46800" lIns="90000" spcFirstLastPara="1" rIns="90000" wrap="square" tIns="46800"/>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p:nvPr>
            <p:ph idx="2" type="pic"/>
          </p:nvPr>
        </p:nvSpPr>
        <p:spPr>
          <a:xfrm>
            <a:off x="4286250" y="1089025"/>
            <a:ext cx="5102225" cy="5372100"/>
          </a:xfrm>
          <a:prstGeom prst="rect">
            <a:avLst/>
          </a:prstGeom>
          <a:noFill/>
          <a:ln>
            <a:noFill/>
          </a:ln>
        </p:spPr>
        <p:txBody>
          <a:bodyPr anchorCtr="0" anchor="t" bIns="0" lIns="0" spcFirstLastPara="1" rIns="0" wrap="square" tIns="0"/>
          <a:lstStyle>
            <a:lvl1pPr lvl="0" marR="0" rtl="0" algn="l">
              <a:spcBef>
                <a:spcPts val="750"/>
              </a:spcBef>
              <a:spcAft>
                <a:spcPts val="0"/>
              </a:spcAft>
              <a:buClr>
                <a:srgbClr val="000000"/>
              </a:buClr>
              <a:buSzPts val="3200"/>
              <a:buFont typeface="Times New Roman"/>
              <a:buNone/>
              <a:defRPr b="0" i="0" sz="3200" u="none" cap="none" strike="noStrike">
                <a:solidFill>
                  <a:srgbClr val="000000"/>
                </a:solidFill>
                <a:latin typeface="Arial"/>
                <a:ea typeface="Arial"/>
                <a:cs typeface="Arial"/>
                <a:sym typeface="Arial"/>
              </a:defRPr>
            </a:lvl1pPr>
            <a:lvl2pPr lvl="1" marR="0" rtl="0" algn="l">
              <a:spcBef>
                <a:spcPts val="650"/>
              </a:spcBef>
              <a:spcAft>
                <a:spcPts val="0"/>
              </a:spcAft>
              <a:buClr>
                <a:srgbClr val="000000"/>
              </a:buClr>
              <a:buSzPts val="2800"/>
              <a:buFont typeface="Times New Roman"/>
              <a:buNone/>
              <a:defRPr b="0" i="0" sz="2800" u="none" cap="none" strike="noStrike">
                <a:solidFill>
                  <a:srgbClr val="000000"/>
                </a:solidFill>
                <a:latin typeface="Arial"/>
                <a:ea typeface="Arial"/>
                <a:cs typeface="Arial"/>
                <a:sym typeface="Arial"/>
              </a:defRPr>
            </a:lvl2pPr>
            <a:lvl3pPr lvl="2" marR="0" rtl="0" algn="l">
              <a:spcBef>
                <a:spcPts val="550"/>
              </a:spcBef>
              <a:spcAft>
                <a:spcPts val="0"/>
              </a:spcAft>
              <a:buClr>
                <a:srgbClr val="000000"/>
              </a:buClr>
              <a:buSzPts val="2400"/>
              <a:buFont typeface="Times New Roman"/>
              <a:buNone/>
              <a:defRPr b="0" i="0" sz="2400" u="none" cap="none" strike="noStrike">
                <a:solidFill>
                  <a:srgbClr val="000000"/>
                </a:solidFill>
                <a:latin typeface="Arial"/>
                <a:ea typeface="Arial"/>
                <a:cs typeface="Arial"/>
                <a:sym typeface="Arial"/>
              </a:defRPr>
            </a:lvl3pPr>
            <a:lvl4pPr lvl="3" marR="0" rtl="0" algn="l">
              <a:spcBef>
                <a:spcPts val="500"/>
              </a:spcBef>
              <a:spcAft>
                <a:spcPts val="0"/>
              </a:spcAft>
              <a:buClr>
                <a:srgbClr val="000000"/>
              </a:buClr>
              <a:buSzPts val="2000"/>
              <a:buFont typeface="Times New Roman"/>
              <a:buNone/>
              <a:defRPr b="0" i="0" sz="2000" u="none" cap="none" strike="noStrike">
                <a:solidFill>
                  <a:srgbClr val="000000"/>
                </a:solidFill>
                <a:latin typeface="Arial"/>
                <a:ea typeface="Arial"/>
                <a:cs typeface="Arial"/>
                <a:sym typeface="Arial"/>
              </a:defRPr>
            </a:lvl4pPr>
            <a:lvl5pPr lvl="4" marR="0" rtl="0" algn="l">
              <a:spcBef>
                <a:spcPts val="500"/>
              </a:spcBef>
              <a:spcAft>
                <a:spcPts val="0"/>
              </a:spcAft>
              <a:buClr>
                <a:srgbClr val="000000"/>
              </a:buClr>
              <a:buSzPts val="2000"/>
              <a:buFont typeface="Times New Roman"/>
              <a:buNone/>
              <a:defRPr b="0" i="0" sz="2000" u="none" cap="none" strike="noStrike">
                <a:solidFill>
                  <a:srgbClr val="000000"/>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41" name="Google Shape;41;p5"/>
          <p:cNvSpPr txBox="1"/>
          <p:nvPr>
            <p:ph idx="1" type="body"/>
          </p:nvPr>
        </p:nvSpPr>
        <p:spPr>
          <a:xfrm>
            <a:off x="693738" y="2268538"/>
            <a:ext cx="3251200" cy="4200525"/>
          </a:xfrm>
          <a:prstGeom prst="rect">
            <a:avLst/>
          </a:prstGeom>
          <a:noFill/>
          <a:ln>
            <a:noFill/>
          </a:ln>
        </p:spPr>
        <p:txBody>
          <a:bodyPr anchorCtr="0" anchor="t" bIns="0" lIns="0" spcFirstLastPara="1" rIns="0" wrap="square" tIns="0"/>
          <a:lstStyle>
            <a:lvl1pPr indent="-228600" lvl="0" marL="457200" algn="l">
              <a:spcBef>
                <a:spcPts val="750"/>
              </a:spcBef>
              <a:spcAft>
                <a:spcPts val="0"/>
              </a:spcAft>
              <a:buSzPts val="1600"/>
              <a:buNone/>
              <a:defRPr sz="1600"/>
            </a:lvl1pPr>
            <a:lvl2pPr indent="-228600" lvl="1" marL="914400" algn="l">
              <a:spcBef>
                <a:spcPts val="650"/>
              </a:spcBef>
              <a:spcAft>
                <a:spcPts val="0"/>
              </a:spcAft>
              <a:buSzPts val="1400"/>
              <a:buNone/>
              <a:defRPr sz="1400"/>
            </a:lvl2pPr>
            <a:lvl3pPr indent="-228600" lvl="2" marL="1371600" algn="l">
              <a:spcBef>
                <a:spcPts val="550"/>
              </a:spcBef>
              <a:spcAft>
                <a:spcPts val="0"/>
              </a:spcAft>
              <a:buSzPts val="1200"/>
              <a:buNone/>
              <a:defRPr sz="1200"/>
            </a:lvl3pPr>
            <a:lvl4pPr indent="-228600" lvl="3" marL="1828800" algn="l">
              <a:spcBef>
                <a:spcPts val="500"/>
              </a:spcBef>
              <a:spcAft>
                <a:spcPts val="0"/>
              </a:spcAft>
              <a:buSzPts val="1000"/>
              <a:buNone/>
              <a:defRPr sz="1000"/>
            </a:lvl4pPr>
            <a:lvl5pPr indent="-228600" lvl="4" marL="2286000" algn="l">
              <a:spcBef>
                <a:spcPts val="5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2" name="Google Shape;42;p5"/>
          <p:cNvSpPr txBox="1"/>
          <p:nvPr>
            <p:ph idx="10" type="dt"/>
          </p:nvPr>
        </p:nvSpPr>
        <p:spPr>
          <a:xfrm>
            <a:off x="503237" y="6881812"/>
            <a:ext cx="2344737" cy="498475"/>
          </a:xfrm>
          <a:prstGeom prst="rect">
            <a:avLst/>
          </a:prstGeom>
          <a:noFill/>
          <a:ln>
            <a:noFill/>
          </a:ln>
        </p:spPr>
        <p:txBody>
          <a:bodyPr anchorCtr="0" anchor="b" bIns="46800" lIns="90000" spcFirstLastPara="1" rIns="90000" wrap="square" tIns="468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5"/>
          <p:cNvSpPr txBox="1"/>
          <p:nvPr>
            <p:ph idx="11" type="ftr"/>
          </p:nvPr>
        </p:nvSpPr>
        <p:spPr>
          <a:xfrm>
            <a:off x="3443287" y="6881812"/>
            <a:ext cx="3186112" cy="498475"/>
          </a:xfrm>
          <a:prstGeom prst="rect">
            <a:avLst/>
          </a:prstGeom>
          <a:noFill/>
          <a:ln>
            <a:noFill/>
          </a:ln>
        </p:spPr>
        <p:txBody>
          <a:bodyPr anchorCtr="0" anchor="b" bIns="46800" lIns="90000" spcFirstLastPara="1" rIns="90000" wrap="square" tIns="46800"/>
          <a:lstStyle>
            <a:lvl1pPr lvl="0" algn="ctr">
              <a:lnSpc>
                <a:spcPct val="100000"/>
              </a:lnSpc>
              <a:spcBef>
                <a:spcPts val="0"/>
              </a:spcBef>
              <a:spcAft>
                <a:spcPts val="0"/>
              </a:spcAft>
              <a:buSzPts val="1400"/>
              <a:buNone/>
              <a:defRPr sz="1200">
                <a:solidFill>
                  <a:srgbClr val="000000"/>
                </a:solidFill>
                <a:latin typeface="Garamond"/>
                <a:ea typeface="Garamond"/>
                <a:cs typeface="Garamond"/>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5"/>
          <p:cNvSpPr txBox="1"/>
          <p:nvPr>
            <p:ph idx="12" type="sldNum"/>
          </p:nvPr>
        </p:nvSpPr>
        <p:spPr>
          <a:xfrm>
            <a:off x="7223125" y="6881812"/>
            <a:ext cx="2344737" cy="498475"/>
          </a:xfrm>
          <a:prstGeom prst="rect">
            <a:avLst/>
          </a:prstGeom>
          <a:noFill/>
          <a:ln>
            <a:noFill/>
          </a:ln>
        </p:spPr>
        <p:txBody>
          <a:bodyPr anchorCtr="0" anchor="b" bIns="46800" lIns="90000" spcFirstLastPara="1" rIns="90000" wrap="square" tIns="46800">
            <a:noAutofit/>
          </a:bodyPr>
          <a:lstStyle>
            <a:lvl1pPr indent="0" lvl="0"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45" name="Shape 45"/>
        <p:cNvGrpSpPr/>
        <p:nvPr/>
      </p:nvGrpSpPr>
      <p:grpSpPr>
        <a:xfrm>
          <a:off x="0" y="0"/>
          <a:ext cx="0" cy="0"/>
          <a:chOff x="0" y="0"/>
          <a:chExt cx="0" cy="0"/>
        </a:xfrm>
      </p:grpSpPr>
      <p:sp>
        <p:nvSpPr>
          <p:cNvPr id="46" name="Google Shape;46;p6"/>
          <p:cNvSpPr txBox="1"/>
          <p:nvPr>
            <p:ph type="title"/>
          </p:nvPr>
        </p:nvSpPr>
        <p:spPr>
          <a:xfrm>
            <a:off x="693738" y="503238"/>
            <a:ext cx="3251200" cy="1765300"/>
          </a:xfrm>
          <a:prstGeom prst="rect">
            <a:avLst/>
          </a:prstGeom>
          <a:noFill/>
          <a:ln>
            <a:noFill/>
          </a:ln>
        </p:spPr>
        <p:txBody>
          <a:bodyPr anchorCtr="0" anchor="b" bIns="46800" lIns="90000" spcFirstLastPara="1" rIns="90000" wrap="square" tIns="46800"/>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 type="body"/>
          </p:nvPr>
        </p:nvSpPr>
        <p:spPr>
          <a:xfrm>
            <a:off x="4286250" y="1089025"/>
            <a:ext cx="5102225" cy="5372100"/>
          </a:xfrm>
          <a:prstGeom prst="rect">
            <a:avLst/>
          </a:prstGeom>
          <a:noFill/>
          <a:ln>
            <a:noFill/>
          </a:ln>
        </p:spPr>
        <p:txBody>
          <a:bodyPr anchorCtr="0" anchor="t" bIns="0" lIns="0" spcFirstLastPara="1" rIns="0" wrap="square" tIns="0"/>
          <a:lstStyle>
            <a:lvl1pPr indent="-228600" lvl="0" marL="457200" algn="l">
              <a:spcBef>
                <a:spcPts val="750"/>
              </a:spcBef>
              <a:spcAft>
                <a:spcPts val="0"/>
              </a:spcAft>
              <a:buSzPts val="1400"/>
              <a:buNone/>
              <a:defRPr sz="3200"/>
            </a:lvl1pPr>
            <a:lvl2pPr indent="-228600" lvl="1" marL="914400" algn="l">
              <a:spcBef>
                <a:spcPts val="650"/>
              </a:spcBef>
              <a:spcAft>
                <a:spcPts val="0"/>
              </a:spcAft>
              <a:buSzPts val="1400"/>
              <a:buNone/>
              <a:defRPr sz="2800"/>
            </a:lvl2pPr>
            <a:lvl3pPr indent="-228600" lvl="2" marL="1371600" algn="l">
              <a:spcBef>
                <a:spcPts val="550"/>
              </a:spcBef>
              <a:spcAft>
                <a:spcPts val="0"/>
              </a:spcAft>
              <a:buSzPts val="1400"/>
              <a:buNone/>
              <a:defRPr sz="2400"/>
            </a:lvl3pPr>
            <a:lvl4pPr indent="-228600" lvl="3" marL="1828800" algn="l">
              <a:spcBef>
                <a:spcPts val="500"/>
              </a:spcBef>
              <a:spcAft>
                <a:spcPts val="0"/>
              </a:spcAft>
              <a:buSzPts val="1400"/>
              <a:buNone/>
              <a:defRPr sz="2000"/>
            </a:lvl4pPr>
            <a:lvl5pPr indent="-228600" lvl="4" marL="2286000" algn="l">
              <a:spcBef>
                <a:spcPts val="500"/>
              </a:spcBef>
              <a:spcAft>
                <a:spcPts val="0"/>
              </a:spcAft>
              <a:buSzPts val="1400"/>
              <a:buNone/>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48" name="Google Shape;48;p6"/>
          <p:cNvSpPr txBox="1"/>
          <p:nvPr>
            <p:ph idx="2" type="body"/>
          </p:nvPr>
        </p:nvSpPr>
        <p:spPr>
          <a:xfrm>
            <a:off x="693738" y="2268538"/>
            <a:ext cx="3251200" cy="4200525"/>
          </a:xfrm>
          <a:prstGeom prst="rect">
            <a:avLst/>
          </a:prstGeom>
          <a:noFill/>
          <a:ln>
            <a:noFill/>
          </a:ln>
        </p:spPr>
        <p:txBody>
          <a:bodyPr anchorCtr="0" anchor="t" bIns="0" lIns="0" spcFirstLastPara="1" rIns="0" wrap="square" tIns="0"/>
          <a:lstStyle>
            <a:lvl1pPr indent="-228600" lvl="0" marL="457200" algn="l">
              <a:spcBef>
                <a:spcPts val="750"/>
              </a:spcBef>
              <a:spcAft>
                <a:spcPts val="0"/>
              </a:spcAft>
              <a:buSzPts val="1600"/>
              <a:buNone/>
              <a:defRPr sz="1600"/>
            </a:lvl1pPr>
            <a:lvl2pPr indent="-228600" lvl="1" marL="914400" algn="l">
              <a:spcBef>
                <a:spcPts val="650"/>
              </a:spcBef>
              <a:spcAft>
                <a:spcPts val="0"/>
              </a:spcAft>
              <a:buSzPts val="1400"/>
              <a:buNone/>
              <a:defRPr sz="1400"/>
            </a:lvl2pPr>
            <a:lvl3pPr indent="-228600" lvl="2" marL="1371600" algn="l">
              <a:spcBef>
                <a:spcPts val="550"/>
              </a:spcBef>
              <a:spcAft>
                <a:spcPts val="0"/>
              </a:spcAft>
              <a:buSzPts val="1200"/>
              <a:buNone/>
              <a:defRPr sz="1200"/>
            </a:lvl3pPr>
            <a:lvl4pPr indent="-228600" lvl="3" marL="1828800" algn="l">
              <a:spcBef>
                <a:spcPts val="500"/>
              </a:spcBef>
              <a:spcAft>
                <a:spcPts val="0"/>
              </a:spcAft>
              <a:buSzPts val="1000"/>
              <a:buNone/>
              <a:defRPr sz="1000"/>
            </a:lvl4pPr>
            <a:lvl5pPr indent="-228600" lvl="4" marL="2286000" algn="l">
              <a:spcBef>
                <a:spcPts val="5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9" name="Google Shape;49;p6"/>
          <p:cNvSpPr txBox="1"/>
          <p:nvPr>
            <p:ph idx="10" type="dt"/>
          </p:nvPr>
        </p:nvSpPr>
        <p:spPr>
          <a:xfrm>
            <a:off x="503237" y="6881812"/>
            <a:ext cx="2344737" cy="498475"/>
          </a:xfrm>
          <a:prstGeom prst="rect">
            <a:avLst/>
          </a:prstGeom>
          <a:noFill/>
          <a:ln>
            <a:noFill/>
          </a:ln>
        </p:spPr>
        <p:txBody>
          <a:bodyPr anchorCtr="0" anchor="b" bIns="46800" lIns="90000" spcFirstLastPara="1" rIns="90000" wrap="square" tIns="468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6"/>
          <p:cNvSpPr txBox="1"/>
          <p:nvPr>
            <p:ph idx="11" type="ftr"/>
          </p:nvPr>
        </p:nvSpPr>
        <p:spPr>
          <a:xfrm>
            <a:off x="3443287" y="6881812"/>
            <a:ext cx="3186112" cy="498475"/>
          </a:xfrm>
          <a:prstGeom prst="rect">
            <a:avLst/>
          </a:prstGeom>
          <a:noFill/>
          <a:ln>
            <a:noFill/>
          </a:ln>
        </p:spPr>
        <p:txBody>
          <a:bodyPr anchorCtr="0" anchor="b" bIns="46800" lIns="90000" spcFirstLastPara="1" rIns="90000" wrap="square" tIns="46800"/>
          <a:lstStyle>
            <a:lvl1pPr lvl="0" algn="ctr">
              <a:lnSpc>
                <a:spcPct val="100000"/>
              </a:lnSpc>
              <a:spcBef>
                <a:spcPts val="0"/>
              </a:spcBef>
              <a:spcAft>
                <a:spcPts val="0"/>
              </a:spcAft>
              <a:buSzPts val="1400"/>
              <a:buNone/>
              <a:defRPr sz="1200">
                <a:solidFill>
                  <a:srgbClr val="000000"/>
                </a:solidFill>
                <a:latin typeface="Garamond"/>
                <a:ea typeface="Garamond"/>
                <a:cs typeface="Garamond"/>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6"/>
          <p:cNvSpPr txBox="1"/>
          <p:nvPr>
            <p:ph idx="12" type="sldNum"/>
          </p:nvPr>
        </p:nvSpPr>
        <p:spPr>
          <a:xfrm>
            <a:off x="7223125" y="6881812"/>
            <a:ext cx="2344737" cy="498475"/>
          </a:xfrm>
          <a:prstGeom prst="rect">
            <a:avLst/>
          </a:prstGeom>
          <a:noFill/>
          <a:ln>
            <a:noFill/>
          </a:ln>
        </p:spPr>
        <p:txBody>
          <a:bodyPr anchorCtr="0" anchor="b" bIns="46800" lIns="90000" spcFirstLastPara="1" rIns="90000" wrap="square" tIns="46800">
            <a:noAutofit/>
          </a:bodyPr>
          <a:lstStyle>
            <a:lvl1pPr indent="0" lvl="0"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2" name="Shape 52"/>
        <p:cNvGrpSpPr/>
        <p:nvPr/>
      </p:nvGrpSpPr>
      <p:grpSpPr>
        <a:xfrm>
          <a:off x="0" y="0"/>
          <a:ext cx="0" cy="0"/>
          <a:chOff x="0" y="0"/>
          <a:chExt cx="0" cy="0"/>
        </a:xfrm>
      </p:grpSpPr>
      <p:sp>
        <p:nvSpPr>
          <p:cNvPr id="53" name="Google Shape;53;p7"/>
          <p:cNvSpPr txBox="1"/>
          <p:nvPr>
            <p:ph idx="10" type="dt"/>
          </p:nvPr>
        </p:nvSpPr>
        <p:spPr>
          <a:xfrm>
            <a:off x="503237" y="6881812"/>
            <a:ext cx="2344737" cy="498475"/>
          </a:xfrm>
          <a:prstGeom prst="rect">
            <a:avLst/>
          </a:prstGeom>
          <a:noFill/>
          <a:ln>
            <a:noFill/>
          </a:ln>
        </p:spPr>
        <p:txBody>
          <a:bodyPr anchorCtr="0" anchor="b" bIns="46800" lIns="90000" spcFirstLastPara="1" rIns="90000" wrap="square" tIns="468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7"/>
          <p:cNvSpPr txBox="1"/>
          <p:nvPr>
            <p:ph idx="11" type="ftr"/>
          </p:nvPr>
        </p:nvSpPr>
        <p:spPr>
          <a:xfrm>
            <a:off x="3443287" y="6881812"/>
            <a:ext cx="3186112" cy="498475"/>
          </a:xfrm>
          <a:prstGeom prst="rect">
            <a:avLst/>
          </a:prstGeom>
          <a:noFill/>
          <a:ln>
            <a:noFill/>
          </a:ln>
        </p:spPr>
        <p:txBody>
          <a:bodyPr anchorCtr="0" anchor="b" bIns="46800" lIns="90000" spcFirstLastPara="1" rIns="90000" wrap="square" tIns="46800"/>
          <a:lstStyle>
            <a:lvl1pPr lvl="0" algn="ctr">
              <a:lnSpc>
                <a:spcPct val="100000"/>
              </a:lnSpc>
              <a:spcBef>
                <a:spcPts val="0"/>
              </a:spcBef>
              <a:spcAft>
                <a:spcPts val="0"/>
              </a:spcAft>
              <a:buSzPts val="1400"/>
              <a:buNone/>
              <a:defRPr sz="1200">
                <a:solidFill>
                  <a:srgbClr val="000000"/>
                </a:solidFill>
                <a:latin typeface="Garamond"/>
                <a:ea typeface="Garamond"/>
                <a:cs typeface="Garamond"/>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7"/>
          <p:cNvSpPr txBox="1"/>
          <p:nvPr>
            <p:ph idx="12" type="sldNum"/>
          </p:nvPr>
        </p:nvSpPr>
        <p:spPr>
          <a:xfrm>
            <a:off x="7223125" y="6881812"/>
            <a:ext cx="2344737" cy="498475"/>
          </a:xfrm>
          <a:prstGeom prst="rect">
            <a:avLst/>
          </a:prstGeom>
          <a:noFill/>
          <a:ln>
            <a:noFill/>
          </a:ln>
        </p:spPr>
        <p:txBody>
          <a:bodyPr anchorCtr="0" anchor="b" bIns="46800" lIns="90000" spcFirstLastPara="1" rIns="90000" wrap="square" tIns="46800">
            <a:noAutofit/>
          </a:bodyPr>
          <a:lstStyle>
            <a:lvl1pPr indent="0" lvl="0"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sp>
        <p:nvSpPr>
          <p:cNvPr id="57" name="Google Shape;57;p8"/>
          <p:cNvSpPr txBox="1"/>
          <p:nvPr>
            <p:ph type="title"/>
          </p:nvPr>
        </p:nvSpPr>
        <p:spPr>
          <a:xfrm>
            <a:off x="1008062" y="1679575"/>
            <a:ext cx="8396287" cy="1925637"/>
          </a:xfrm>
          <a:prstGeom prst="rect">
            <a:avLst/>
          </a:prstGeom>
          <a:noFill/>
          <a:ln>
            <a:noFill/>
          </a:ln>
        </p:spPr>
        <p:txBody>
          <a:bodyPr anchorCtr="0" anchor="t" bIns="46800" lIns="90000" spcFirstLastPara="1" rIns="90000" wrap="square" tIns="468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0" type="dt"/>
          </p:nvPr>
        </p:nvSpPr>
        <p:spPr>
          <a:xfrm>
            <a:off x="503237" y="6881812"/>
            <a:ext cx="2344737" cy="498475"/>
          </a:xfrm>
          <a:prstGeom prst="rect">
            <a:avLst/>
          </a:prstGeom>
          <a:noFill/>
          <a:ln>
            <a:noFill/>
          </a:ln>
        </p:spPr>
        <p:txBody>
          <a:bodyPr anchorCtr="0" anchor="b" bIns="46800" lIns="90000" spcFirstLastPara="1" rIns="90000" wrap="square" tIns="468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
          <p:cNvSpPr txBox="1"/>
          <p:nvPr>
            <p:ph idx="11" type="ftr"/>
          </p:nvPr>
        </p:nvSpPr>
        <p:spPr>
          <a:xfrm>
            <a:off x="3443287" y="6881812"/>
            <a:ext cx="3186112" cy="498475"/>
          </a:xfrm>
          <a:prstGeom prst="rect">
            <a:avLst/>
          </a:prstGeom>
          <a:noFill/>
          <a:ln>
            <a:noFill/>
          </a:ln>
        </p:spPr>
        <p:txBody>
          <a:bodyPr anchorCtr="0" anchor="b" bIns="46800" lIns="90000" spcFirstLastPara="1" rIns="90000" wrap="square" tIns="46800"/>
          <a:lstStyle>
            <a:lvl1pPr lvl="0" algn="ctr">
              <a:lnSpc>
                <a:spcPct val="100000"/>
              </a:lnSpc>
              <a:spcBef>
                <a:spcPts val="0"/>
              </a:spcBef>
              <a:spcAft>
                <a:spcPts val="0"/>
              </a:spcAft>
              <a:buSzPts val="1400"/>
              <a:buNone/>
              <a:defRPr sz="1200">
                <a:solidFill>
                  <a:srgbClr val="000000"/>
                </a:solidFill>
                <a:latin typeface="Garamond"/>
                <a:ea typeface="Garamond"/>
                <a:cs typeface="Garamond"/>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8"/>
          <p:cNvSpPr txBox="1"/>
          <p:nvPr>
            <p:ph idx="12" type="sldNum"/>
          </p:nvPr>
        </p:nvSpPr>
        <p:spPr>
          <a:xfrm>
            <a:off x="7223125" y="6881812"/>
            <a:ext cx="2344737" cy="498475"/>
          </a:xfrm>
          <a:prstGeom prst="rect">
            <a:avLst/>
          </a:prstGeom>
          <a:noFill/>
          <a:ln>
            <a:noFill/>
          </a:ln>
        </p:spPr>
        <p:txBody>
          <a:bodyPr anchorCtr="0" anchor="b" bIns="46800" lIns="90000" spcFirstLastPara="1" rIns="90000" wrap="square" tIns="46800">
            <a:noAutofit/>
          </a:bodyPr>
          <a:lstStyle>
            <a:lvl1pPr indent="0" lvl="0"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61" name="Shape 61"/>
        <p:cNvGrpSpPr/>
        <p:nvPr/>
      </p:nvGrpSpPr>
      <p:grpSpPr>
        <a:xfrm>
          <a:off x="0" y="0"/>
          <a:ext cx="0" cy="0"/>
          <a:chOff x="0" y="0"/>
          <a:chExt cx="0" cy="0"/>
        </a:xfrm>
      </p:grpSpPr>
      <p:sp>
        <p:nvSpPr>
          <p:cNvPr id="62" name="Google Shape;62;p9"/>
          <p:cNvSpPr txBox="1"/>
          <p:nvPr>
            <p:ph type="title"/>
          </p:nvPr>
        </p:nvSpPr>
        <p:spPr>
          <a:xfrm>
            <a:off x="693738" y="403225"/>
            <a:ext cx="8694737" cy="1460500"/>
          </a:xfrm>
          <a:prstGeom prst="rect">
            <a:avLst/>
          </a:prstGeom>
          <a:noFill/>
          <a:ln>
            <a:noFill/>
          </a:ln>
        </p:spPr>
        <p:txBody>
          <a:bodyPr anchorCtr="0" anchor="t" bIns="46800" lIns="90000" spcFirstLastPara="1" rIns="90000" wrap="square" tIns="468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 type="body"/>
          </p:nvPr>
        </p:nvSpPr>
        <p:spPr>
          <a:xfrm>
            <a:off x="693738" y="1852613"/>
            <a:ext cx="4265612" cy="908050"/>
          </a:xfrm>
          <a:prstGeom prst="rect">
            <a:avLst/>
          </a:prstGeom>
          <a:noFill/>
          <a:ln>
            <a:noFill/>
          </a:ln>
        </p:spPr>
        <p:txBody>
          <a:bodyPr anchorCtr="0" anchor="b" bIns="0" lIns="0" spcFirstLastPara="1" rIns="0" wrap="square" tIns="0"/>
          <a:lstStyle>
            <a:lvl1pPr indent="-228600" lvl="0" marL="457200" algn="l">
              <a:spcBef>
                <a:spcPts val="750"/>
              </a:spcBef>
              <a:spcAft>
                <a:spcPts val="0"/>
              </a:spcAft>
              <a:buSzPts val="2400"/>
              <a:buNone/>
              <a:defRPr b="1" sz="2400"/>
            </a:lvl1pPr>
            <a:lvl2pPr indent="-228600" lvl="1" marL="914400" algn="l">
              <a:spcBef>
                <a:spcPts val="650"/>
              </a:spcBef>
              <a:spcAft>
                <a:spcPts val="0"/>
              </a:spcAft>
              <a:buSzPts val="2000"/>
              <a:buNone/>
              <a:defRPr b="1" sz="2000"/>
            </a:lvl2pPr>
            <a:lvl3pPr indent="-228600" lvl="2" marL="1371600" algn="l">
              <a:spcBef>
                <a:spcPts val="550"/>
              </a:spcBef>
              <a:spcAft>
                <a:spcPts val="0"/>
              </a:spcAft>
              <a:buSzPts val="1800"/>
              <a:buNone/>
              <a:defRPr b="1" sz="1800"/>
            </a:lvl3pPr>
            <a:lvl4pPr indent="-228600" lvl="3" marL="1828800" algn="l">
              <a:spcBef>
                <a:spcPts val="500"/>
              </a:spcBef>
              <a:spcAft>
                <a:spcPts val="0"/>
              </a:spcAft>
              <a:buSzPts val="1600"/>
              <a:buNone/>
              <a:defRPr b="1" sz="1600"/>
            </a:lvl4pPr>
            <a:lvl5pPr indent="-228600" lvl="4" marL="2286000" algn="l">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4" name="Google Shape;64;p9"/>
          <p:cNvSpPr txBox="1"/>
          <p:nvPr>
            <p:ph idx="2" type="body"/>
          </p:nvPr>
        </p:nvSpPr>
        <p:spPr>
          <a:xfrm>
            <a:off x="693738" y="2760663"/>
            <a:ext cx="4265612" cy="4062412"/>
          </a:xfrm>
          <a:prstGeom prst="rect">
            <a:avLst/>
          </a:prstGeom>
          <a:noFill/>
          <a:ln>
            <a:noFill/>
          </a:ln>
        </p:spPr>
        <p:txBody>
          <a:bodyPr anchorCtr="0" anchor="t" bIns="0" lIns="0" spcFirstLastPara="1" rIns="0" wrap="square" tIns="0"/>
          <a:lstStyle>
            <a:lvl1pPr indent="-228600" lvl="0" marL="457200" algn="l">
              <a:spcBef>
                <a:spcPts val="750"/>
              </a:spcBef>
              <a:spcAft>
                <a:spcPts val="0"/>
              </a:spcAft>
              <a:buSzPts val="1400"/>
              <a:buNone/>
              <a:defRPr/>
            </a:lvl1pPr>
            <a:lvl2pPr indent="-228600" lvl="1" marL="914400" algn="l">
              <a:spcBef>
                <a:spcPts val="650"/>
              </a:spcBef>
              <a:spcAft>
                <a:spcPts val="0"/>
              </a:spcAft>
              <a:buSzPts val="1400"/>
              <a:buNone/>
              <a:defRPr/>
            </a:lvl2pPr>
            <a:lvl3pPr indent="-228600" lvl="2" marL="1371600" algn="l">
              <a:spcBef>
                <a:spcPts val="550"/>
              </a:spcBef>
              <a:spcAft>
                <a:spcPts val="0"/>
              </a:spcAft>
              <a:buSzPts val="1400"/>
              <a:buNone/>
              <a:defRPr/>
            </a:lvl3pPr>
            <a:lvl4pPr indent="-228600" lvl="3" marL="1828800" algn="l">
              <a:spcBef>
                <a:spcPts val="500"/>
              </a:spcBef>
              <a:spcAft>
                <a:spcPts val="0"/>
              </a:spcAft>
              <a:buSzPts val="1400"/>
              <a:buNone/>
              <a:defRPr/>
            </a:lvl4pPr>
            <a:lvl5pPr indent="-228600" lvl="4" marL="2286000" algn="l">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9"/>
          <p:cNvSpPr txBox="1"/>
          <p:nvPr>
            <p:ph idx="3" type="body"/>
          </p:nvPr>
        </p:nvSpPr>
        <p:spPr>
          <a:xfrm>
            <a:off x="5103813" y="1852613"/>
            <a:ext cx="4284662" cy="908050"/>
          </a:xfrm>
          <a:prstGeom prst="rect">
            <a:avLst/>
          </a:prstGeom>
          <a:noFill/>
          <a:ln>
            <a:noFill/>
          </a:ln>
        </p:spPr>
        <p:txBody>
          <a:bodyPr anchorCtr="0" anchor="b" bIns="0" lIns="0" spcFirstLastPara="1" rIns="0" wrap="square" tIns="0"/>
          <a:lstStyle>
            <a:lvl1pPr indent="-228600" lvl="0" marL="457200" algn="l">
              <a:spcBef>
                <a:spcPts val="750"/>
              </a:spcBef>
              <a:spcAft>
                <a:spcPts val="0"/>
              </a:spcAft>
              <a:buSzPts val="2400"/>
              <a:buNone/>
              <a:defRPr b="1" sz="2400"/>
            </a:lvl1pPr>
            <a:lvl2pPr indent="-228600" lvl="1" marL="914400" algn="l">
              <a:spcBef>
                <a:spcPts val="650"/>
              </a:spcBef>
              <a:spcAft>
                <a:spcPts val="0"/>
              </a:spcAft>
              <a:buSzPts val="2000"/>
              <a:buNone/>
              <a:defRPr b="1" sz="2000"/>
            </a:lvl2pPr>
            <a:lvl3pPr indent="-228600" lvl="2" marL="1371600" algn="l">
              <a:spcBef>
                <a:spcPts val="550"/>
              </a:spcBef>
              <a:spcAft>
                <a:spcPts val="0"/>
              </a:spcAft>
              <a:buSzPts val="1800"/>
              <a:buNone/>
              <a:defRPr b="1" sz="1800"/>
            </a:lvl3pPr>
            <a:lvl4pPr indent="-228600" lvl="3" marL="1828800" algn="l">
              <a:spcBef>
                <a:spcPts val="500"/>
              </a:spcBef>
              <a:spcAft>
                <a:spcPts val="0"/>
              </a:spcAft>
              <a:buSzPts val="1600"/>
              <a:buNone/>
              <a:defRPr b="1" sz="1600"/>
            </a:lvl4pPr>
            <a:lvl5pPr indent="-228600" lvl="4" marL="2286000" algn="l">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6" name="Google Shape;66;p9"/>
          <p:cNvSpPr txBox="1"/>
          <p:nvPr>
            <p:ph idx="4" type="body"/>
          </p:nvPr>
        </p:nvSpPr>
        <p:spPr>
          <a:xfrm>
            <a:off x="5103813" y="2760663"/>
            <a:ext cx="4284662" cy="4062412"/>
          </a:xfrm>
          <a:prstGeom prst="rect">
            <a:avLst/>
          </a:prstGeom>
          <a:noFill/>
          <a:ln>
            <a:noFill/>
          </a:ln>
        </p:spPr>
        <p:txBody>
          <a:bodyPr anchorCtr="0" anchor="t" bIns="0" lIns="0" spcFirstLastPara="1" rIns="0" wrap="square" tIns="0"/>
          <a:lstStyle>
            <a:lvl1pPr indent="-228600" lvl="0" marL="457200" algn="l">
              <a:spcBef>
                <a:spcPts val="750"/>
              </a:spcBef>
              <a:spcAft>
                <a:spcPts val="0"/>
              </a:spcAft>
              <a:buSzPts val="1400"/>
              <a:buNone/>
              <a:defRPr/>
            </a:lvl1pPr>
            <a:lvl2pPr indent="-228600" lvl="1" marL="914400" algn="l">
              <a:spcBef>
                <a:spcPts val="650"/>
              </a:spcBef>
              <a:spcAft>
                <a:spcPts val="0"/>
              </a:spcAft>
              <a:buSzPts val="1400"/>
              <a:buNone/>
              <a:defRPr/>
            </a:lvl2pPr>
            <a:lvl3pPr indent="-228600" lvl="2" marL="1371600" algn="l">
              <a:spcBef>
                <a:spcPts val="550"/>
              </a:spcBef>
              <a:spcAft>
                <a:spcPts val="0"/>
              </a:spcAft>
              <a:buSzPts val="1400"/>
              <a:buNone/>
              <a:defRPr/>
            </a:lvl3pPr>
            <a:lvl4pPr indent="-228600" lvl="3" marL="1828800" algn="l">
              <a:spcBef>
                <a:spcPts val="500"/>
              </a:spcBef>
              <a:spcAft>
                <a:spcPts val="0"/>
              </a:spcAft>
              <a:buSzPts val="1400"/>
              <a:buNone/>
              <a:defRPr/>
            </a:lvl4pPr>
            <a:lvl5pPr indent="-228600" lvl="4" marL="2286000" algn="l">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9"/>
          <p:cNvSpPr txBox="1"/>
          <p:nvPr>
            <p:ph idx="10" type="dt"/>
          </p:nvPr>
        </p:nvSpPr>
        <p:spPr>
          <a:xfrm>
            <a:off x="503237" y="6881812"/>
            <a:ext cx="2344737" cy="498475"/>
          </a:xfrm>
          <a:prstGeom prst="rect">
            <a:avLst/>
          </a:prstGeom>
          <a:noFill/>
          <a:ln>
            <a:noFill/>
          </a:ln>
        </p:spPr>
        <p:txBody>
          <a:bodyPr anchorCtr="0" anchor="b" bIns="46800" lIns="90000" spcFirstLastPara="1" rIns="90000" wrap="square" tIns="468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9"/>
          <p:cNvSpPr txBox="1"/>
          <p:nvPr>
            <p:ph idx="11" type="ftr"/>
          </p:nvPr>
        </p:nvSpPr>
        <p:spPr>
          <a:xfrm>
            <a:off x="3443287" y="6881812"/>
            <a:ext cx="3186112" cy="498475"/>
          </a:xfrm>
          <a:prstGeom prst="rect">
            <a:avLst/>
          </a:prstGeom>
          <a:noFill/>
          <a:ln>
            <a:noFill/>
          </a:ln>
        </p:spPr>
        <p:txBody>
          <a:bodyPr anchorCtr="0" anchor="b" bIns="46800" lIns="90000" spcFirstLastPara="1" rIns="90000" wrap="square" tIns="46800"/>
          <a:lstStyle>
            <a:lvl1pPr lvl="0" algn="ctr">
              <a:lnSpc>
                <a:spcPct val="100000"/>
              </a:lnSpc>
              <a:spcBef>
                <a:spcPts val="0"/>
              </a:spcBef>
              <a:spcAft>
                <a:spcPts val="0"/>
              </a:spcAft>
              <a:buSzPts val="1400"/>
              <a:buNone/>
              <a:defRPr sz="1200">
                <a:solidFill>
                  <a:srgbClr val="000000"/>
                </a:solidFill>
                <a:latin typeface="Garamond"/>
                <a:ea typeface="Garamond"/>
                <a:cs typeface="Garamond"/>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9"/>
          <p:cNvSpPr txBox="1"/>
          <p:nvPr>
            <p:ph idx="12" type="sldNum"/>
          </p:nvPr>
        </p:nvSpPr>
        <p:spPr>
          <a:xfrm>
            <a:off x="7223125" y="6881812"/>
            <a:ext cx="2344737" cy="498475"/>
          </a:xfrm>
          <a:prstGeom prst="rect">
            <a:avLst/>
          </a:prstGeom>
          <a:noFill/>
          <a:ln>
            <a:noFill/>
          </a:ln>
        </p:spPr>
        <p:txBody>
          <a:bodyPr anchorCtr="0" anchor="b" bIns="46800" lIns="90000" spcFirstLastPara="1" rIns="90000" wrap="square" tIns="46800">
            <a:noAutofit/>
          </a:bodyPr>
          <a:lstStyle>
            <a:lvl1pPr indent="0" lvl="0"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70" name="Shape 70"/>
        <p:cNvGrpSpPr/>
        <p:nvPr/>
      </p:nvGrpSpPr>
      <p:grpSpPr>
        <a:xfrm>
          <a:off x="0" y="0"/>
          <a:ext cx="0" cy="0"/>
          <a:chOff x="0" y="0"/>
          <a:chExt cx="0" cy="0"/>
        </a:xfrm>
      </p:grpSpPr>
      <p:sp>
        <p:nvSpPr>
          <p:cNvPr id="71" name="Google Shape;71;p10"/>
          <p:cNvSpPr txBox="1"/>
          <p:nvPr>
            <p:ph type="title"/>
          </p:nvPr>
        </p:nvSpPr>
        <p:spPr>
          <a:xfrm>
            <a:off x="1008062" y="1679575"/>
            <a:ext cx="8396287" cy="1925637"/>
          </a:xfrm>
          <a:prstGeom prst="rect">
            <a:avLst/>
          </a:prstGeom>
          <a:noFill/>
          <a:ln>
            <a:noFill/>
          </a:ln>
        </p:spPr>
        <p:txBody>
          <a:bodyPr anchorCtr="0" anchor="t" bIns="46800" lIns="90000" spcFirstLastPara="1" rIns="90000" wrap="square" tIns="468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0"/>
          <p:cNvSpPr txBox="1"/>
          <p:nvPr>
            <p:ph idx="1" type="body"/>
          </p:nvPr>
        </p:nvSpPr>
        <p:spPr>
          <a:xfrm>
            <a:off x="503238" y="1768475"/>
            <a:ext cx="4456112" cy="4983163"/>
          </a:xfrm>
          <a:prstGeom prst="rect">
            <a:avLst/>
          </a:prstGeom>
          <a:noFill/>
          <a:ln>
            <a:noFill/>
          </a:ln>
        </p:spPr>
        <p:txBody>
          <a:bodyPr anchorCtr="0" anchor="t" bIns="0" lIns="0" spcFirstLastPara="1" rIns="0" wrap="square" tIns="0"/>
          <a:lstStyle>
            <a:lvl1pPr indent="-228600" lvl="0" marL="457200" algn="l">
              <a:spcBef>
                <a:spcPts val="750"/>
              </a:spcBef>
              <a:spcAft>
                <a:spcPts val="0"/>
              </a:spcAft>
              <a:buSzPts val="1400"/>
              <a:buNone/>
              <a:defRPr/>
            </a:lvl1pPr>
            <a:lvl2pPr indent="-228600" lvl="1" marL="914400" algn="l">
              <a:spcBef>
                <a:spcPts val="650"/>
              </a:spcBef>
              <a:spcAft>
                <a:spcPts val="0"/>
              </a:spcAft>
              <a:buSzPts val="1400"/>
              <a:buNone/>
              <a:defRPr/>
            </a:lvl2pPr>
            <a:lvl3pPr indent="-228600" lvl="2" marL="1371600" algn="l">
              <a:spcBef>
                <a:spcPts val="550"/>
              </a:spcBef>
              <a:spcAft>
                <a:spcPts val="0"/>
              </a:spcAft>
              <a:buSzPts val="1400"/>
              <a:buNone/>
              <a:defRPr/>
            </a:lvl3pPr>
            <a:lvl4pPr indent="-228600" lvl="3" marL="1828800" algn="l">
              <a:spcBef>
                <a:spcPts val="500"/>
              </a:spcBef>
              <a:spcAft>
                <a:spcPts val="0"/>
              </a:spcAft>
              <a:buSzPts val="1400"/>
              <a:buNone/>
              <a:defRPr/>
            </a:lvl4pPr>
            <a:lvl5pPr indent="-228600" lvl="4" marL="2286000" algn="l">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10"/>
          <p:cNvSpPr txBox="1"/>
          <p:nvPr>
            <p:ph idx="2" type="body"/>
          </p:nvPr>
        </p:nvSpPr>
        <p:spPr>
          <a:xfrm>
            <a:off x="5111750" y="1768475"/>
            <a:ext cx="4456113" cy="4983163"/>
          </a:xfrm>
          <a:prstGeom prst="rect">
            <a:avLst/>
          </a:prstGeom>
          <a:noFill/>
          <a:ln>
            <a:noFill/>
          </a:ln>
        </p:spPr>
        <p:txBody>
          <a:bodyPr anchorCtr="0" anchor="t" bIns="0" lIns="0" spcFirstLastPara="1" rIns="0" wrap="square" tIns="0"/>
          <a:lstStyle>
            <a:lvl1pPr indent="-228600" lvl="0" marL="457200" algn="l">
              <a:spcBef>
                <a:spcPts val="750"/>
              </a:spcBef>
              <a:spcAft>
                <a:spcPts val="0"/>
              </a:spcAft>
              <a:buSzPts val="1400"/>
              <a:buNone/>
              <a:defRPr/>
            </a:lvl1pPr>
            <a:lvl2pPr indent="-228600" lvl="1" marL="914400" algn="l">
              <a:spcBef>
                <a:spcPts val="650"/>
              </a:spcBef>
              <a:spcAft>
                <a:spcPts val="0"/>
              </a:spcAft>
              <a:buSzPts val="1400"/>
              <a:buNone/>
              <a:defRPr/>
            </a:lvl2pPr>
            <a:lvl3pPr indent="-228600" lvl="2" marL="1371600" algn="l">
              <a:spcBef>
                <a:spcPts val="550"/>
              </a:spcBef>
              <a:spcAft>
                <a:spcPts val="0"/>
              </a:spcAft>
              <a:buSzPts val="1400"/>
              <a:buNone/>
              <a:defRPr/>
            </a:lvl3pPr>
            <a:lvl4pPr indent="-228600" lvl="3" marL="1828800" algn="l">
              <a:spcBef>
                <a:spcPts val="500"/>
              </a:spcBef>
              <a:spcAft>
                <a:spcPts val="0"/>
              </a:spcAft>
              <a:buSzPts val="1400"/>
              <a:buNone/>
              <a:defRPr/>
            </a:lvl4pPr>
            <a:lvl5pPr indent="-228600" lvl="4" marL="2286000" algn="l">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10"/>
          <p:cNvSpPr txBox="1"/>
          <p:nvPr>
            <p:ph idx="10" type="dt"/>
          </p:nvPr>
        </p:nvSpPr>
        <p:spPr>
          <a:xfrm>
            <a:off x="503237" y="6881812"/>
            <a:ext cx="2344737" cy="498475"/>
          </a:xfrm>
          <a:prstGeom prst="rect">
            <a:avLst/>
          </a:prstGeom>
          <a:noFill/>
          <a:ln>
            <a:noFill/>
          </a:ln>
        </p:spPr>
        <p:txBody>
          <a:bodyPr anchorCtr="0" anchor="b" bIns="46800" lIns="90000" spcFirstLastPara="1" rIns="90000" wrap="square" tIns="468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0"/>
          <p:cNvSpPr txBox="1"/>
          <p:nvPr>
            <p:ph idx="11" type="ftr"/>
          </p:nvPr>
        </p:nvSpPr>
        <p:spPr>
          <a:xfrm>
            <a:off x="3443287" y="6881812"/>
            <a:ext cx="3186112" cy="498475"/>
          </a:xfrm>
          <a:prstGeom prst="rect">
            <a:avLst/>
          </a:prstGeom>
          <a:noFill/>
          <a:ln>
            <a:noFill/>
          </a:ln>
        </p:spPr>
        <p:txBody>
          <a:bodyPr anchorCtr="0" anchor="b" bIns="46800" lIns="90000" spcFirstLastPara="1" rIns="90000" wrap="square" tIns="46800"/>
          <a:lstStyle>
            <a:lvl1pPr lvl="0" algn="ctr">
              <a:lnSpc>
                <a:spcPct val="100000"/>
              </a:lnSpc>
              <a:spcBef>
                <a:spcPts val="0"/>
              </a:spcBef>
              <a:spcAft>
                <a:spcPts val="0"/>
              </a:spcAft>
              <a:buSzPts val="1400"/>
              <a:buNone/>
              <a:defRPr sz="1200">
                <a:solidFill>
                  <a:srgbClr val="000000"/>
                </a:solidFill>
                <a:latin typeface="Garamond"/>
                <a:ea typeface="Garamond"/>
                <a:cs typeface="Garamond"/>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0"/>
          <p:cNvSpPr txBox="1"/>
          <p:nvPr>
            <p:ph idx="12" type="sldNum"/>
          </p:nvPr>
        </p:nvSpPr>
        <p:spPr>
          <a:xfrm>
            <a:off x="7223125" y="6881812"/>
            <a:ext cx="2344737" cy="498475"/>
          </a:xfrm>
          <a:prstGeom prst="rect">
            <a:avLst/>
          </a:prstGeom>
          <a:noFill/>
          <a:ln>
            <a:noFill/>
          </a:ln>
        </p:spPr>
        <p:txBody>
          <a:bodyPr anchorCtr="0" anchor="b" bIns="46800" lIns="90000" spcFirstLastPara="1" rIns="90000" wrap="square" tIns="46800">
            <a:noAutofit/>
          </a:bodyPr>
          <a:lstStyle>
            <a:lvl1pPr indent="0" lvl="0"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3" name="Shape 13"/>
        <p:cNvGrpSpPr/>
        <p:nvPr/>
      </p:nvGrpSpPr>
      <p:grpSpPr>
        <a:xfrm>
          <a:off x="0" y="0"/>
          <a:ext cx="0" cy="0"/>
          <a:chOff x="0" y="0"/>
          <a:chExt cx="0" cy="0"/>
        </a:xfrm>
      </p:grpSpPr>
      <p:sp>
        <p:nvSpPr>
          <p:cNvPr id="14" name="Google Shape;14;p1"/>
          <p:cNvSpPr txBox="1"/>
          <p:nvPr>
            <p:ph type="title"/>
          </p:nvPr>
        </p:nvSpPr>
        <p:spPr>
          <a:xfrm>
            <a:off x="1008062" y="1679575"/>
            <a:ext cx="8396287" cy="1925637"/>
          </a:xfrm>
          <a:prstGeom prst="rect">
            <a:avLst/>
          </a:prstGeom>
          <a:noFill/>
          <a:ln>
            <a:noFill/>
          </a:ln>
        </p:spPr>
        <p:txBody>
          <a:bodyPr anchorCtr="0" anchor="t" bIns="46800" lIns="90000" spcFirstLastPara="1" rIns="90000" wrap="square" tIns="46800"/>
          <a:lstStyle>
            <a:lvl1pPr lvl="0" marR="0" rtl="0" algn="l">
              <a:spcBef>
                <a:spcPts val="0"/>
              </a:spcBef>
              <a:spcAft>
                <a:spcPts val="0"/>
              </a:spcAft>
              <a:buSzPts val="1400"/>
              <a:buNone/>
              <a:defRPr b="0" i="0" sz="4200" u="none" cap="none" strike="noStrike">
                <a:solidFill>
                  <a:srgbClr val="006633"/>
                </a:solidFill>
                <a:latin typeface="Garamond"/>
                <a:ea typeface="Garamond"/>
                <a:cs typeface="Garamond"/>
                <a:sym typeface="Garamond"/>
              </a:defRPr>
            </a:lvl1pPr>
            <a:lvl2pPr lvl="1" marR="0" rtl="0" algn="l">
              <a:spcBef>
                <a:spcPts val="0"/>
              </a:spcBef>
              <a:spcAft>
                <a:spcPts val="0"/>
              </a:spcAft>
              <a:buSzPts val="1400"/>
              <a:buNone/>
              <a:defRPr b="0" i="0" sz="4200" u="none" cap="none" strike="noStrike">
                <a:solidFill>
                  <a:srgbClr val="006633"/>
                </a:solidFill>
                <a:latin typeface="Garamond"/>
                <a:ea typeface="Garamond"/>
                <a:cs typeface="Garamond"/>
                <a:sym typeface="Garamond"/>
              </a:defRPr>
            </a:lvl2pPr>
            <a:lvl3pPr lvl="2" marR="0" rtl="0" algn="l">
              <a:spcBef>
                <a:spcPts val="0"/>
              </a:spcBef>
              <a:spcAft>
                <a:spcPts val="0"/>
              </a:spcAft>
              <a:buSzPts val="1400"/>
              <a:buNone/>
              <a:defRPr b="0" i="0" sz="4200" u="none" cap="none" strike="noStrike">
                <a:solidFill>
                  <a:srgbClr val="006633"/>
                </a:solidFill>
                <a:latin typeface="Garamond"/>
                <a:ea typeface="Garamond"/>
                <a:cs typeface="Garamond"/>
                <a:sym typeface="Garamond"/>
              </a:defRPr>
            </a:lvl3pPr>
            <a:lvl4pPr lvl="3" marR="0" rtl="0" algn="l">
              <a:spcBef>
                <a:spcPts val="0"/>
              </a:spcBef>
              <a:spcAft>
                <a:spcPts val="0"/>
              </a:spcAft>
              <a:buSzPts val="1400"/>
              <a:buNone/>
              <a:defRPr b="0" i="0" sz="4200" u="none" cap="none" strike="noStrike">
                <a:solidFill>
                  <a:srgbClr val="006633"/>
                </a:solidFill>
                <a:latin typeface="Garamond"/>
                <a:ea typeface="Garamond"/>
                <a:cs typeface="Garamond"/>
                <a:sym typeface="Garamond"/>
              </a:defRPr>
            </a:lvl4pPr>
            <a:lvl5pPr lvl="4" marR="0" rtl="0" algn="l">
              <a:spcBef>
                <a:spcPts val="0"/>
              </a:spcBef>
              <a:spcAft>
                <a:spcPts val="0"/>
              </a:spcAft>
              <a:buSzPts val="1400"/>
              <a:buNone/>
              <a:defRPr b="0" i="0" sz="4200" u="none" cap="none" strike="noStrike">
                <a:solidFill>
                  <a:srgbClr val="006633"/>
                </a:solidFill>
                <a:latin typeface="Garamond"/>
                <a:ea typeface="Garamond"/>
                <a:cs typeface="Garamond"/>
                <a:sym typeface="Garamond"/>
              </a:defRPr>
            </a:lvl5pPr>
            <a:lvl6pPr lvl="5" marR="0" rtl="0" algn="l">
              <a:spcBef>
                <a:spcPts val="0"/>
              </a:spcBef>
              <a:spcAft>
                <a:spcPts val="0"/>
              </a:spcAft>
              <a:buSzPts val="1400"/>
              <a:buNone/>
              <a:defRPr b="0" i="0" sz="4200" u="none" cap="none" strike="noStrike">
                <a:solidFill>
                  <a:srgbClr val="006633"/>
                </a:solidFill>
                <a:latin typeface="Garamond"/>
                <a:ea typeface="Garamond"/>
                <a:cs typeface="Garamond"/>
                <a:sym typeface="Garamond"/>
              </a:defRPr>
            </a:lvl6pPr>
            <a:lvl7pPr lvl="6" marR="0" rtl="0" algn="l">
              <a:spcBef>
                <a:spcPts val="0"/>
              </a:spcBef>
              <a:spcAft>
                <a:spcPts val="0"/>
              </a:spcAft>
              <a:buSzPts val="1400"/>
              <a:buNone/>
              <a:defRPr b="0" i="0" sz="4200" u="none" cap="none" strike="noStrike">
                <a:solidFill>
                  <a:srgbClr val="006633"/>
                </a:solidFill>
                <a:latin typeface="Garamond"/>
                <a:ea typeface="Garamond"/>
                <a:cs typeface="Garamond"/>
                <a:sym typeface="Garamond"/>
              </a:defRPr>
            </a:lvl7pPr>
            <a:lvl8pPr lvl="7" marR="0" rtl="0" algn="l">
              <a:spcBef>
                <a:spcPts val="0"/>
              </a:spcBef>
              <a:spcAft>
                <a:spcPts val="0"/>
              </a:spcAft>
              <a:buSzPts val="1400"/>
              <a:buNone/>
              <a:defRPr b="0" i="0" sz="4200" u="none" cap="none" strike="noStrike">
                <a:solidFill>
                  <a:srgbClr val="006633"/>
                </a:solidFill>
                <a:latin typeface="Garamond"/>
                <a:ea typeface="Garamond"/>
                <a:cs typeface="Garamond"/>
                <a:sym typeface="Garamond"/>
              </a:defRPr>
            </a:lvl8pPr>
            <a:lvl9pPr lvl="8" marR="0" rtl="0" algn="l">
              <a:spcBef>
                <a:spcPts val="0"/>
              </a:spcBef>
              <a:spcAft>
                <a:spcPts val="0"/>
              </a:spcAft>
              <a:buSzPts val="1400"/>
              <a:buNone/>
              <a:defRPr b="0" i="0" sz="4200" u="none" cap="none" strike="noStrike">
                <a:solidFill>
                  <a:srgbClr val="006633"/>
                </a:solidFill>
                <a:latin typeface="Garamond"/>
                <a:ea typeface="Garamond"/>
                <a:cs typeface="Garamond"/>
                <a:sym typeface="Garamond"/>
              </a:defRPr>
            </a:lvl9pPr>
          </a:lstStyle>
          <a:p/>
        </p:txBody>
      </p:sp>
      <p:sp>
        <p:nvSpPr>
          <p:cNvPr id="15" name="Google Shape;15;p1"/>
          <p:cNvSpPr txBox="1"/>
          <p:nvPr>
            <p:ph idx="10" type="dt"/>
          </p:nvPr>
        </p:nvSpPr>
        <p:spPr>
          <a:xfrm>
            <a:off x="503237" y="6881812"/>
            <a:ext cx="2344737" cy="498475"/>
          </a:xfrm>
          <a:prstGeom prst="rect">
            <a:avLst/>
          </a:prstGeom>
          <a:noFill/>
          <a:ln>
            <a:noFill/>
          </a:ln>
        </p:spPr>
        <p:txBody>
          <a:bodyPr anchorCtr="0" anchor="b" bIns="46800" lIns="90000" spcFirstLastPara="1" rIns="90000" wrap="square" tIns="46800"/>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6" name="Google Shape;16;p1"/>
          <p:cNvSpPr txBox="1"/>
          <p:nvPr>
            <p:ph idx="11" type="ftr"/>
          </p:nvPr>
        </p:nvSpPr>
        <p:spPr>
          <a:xfrm>
            <a:off x="3443287" y="6881812"/>
            <a:ext cx="3186112" cy="498475"/>
          </a:xfrm>
          <a:prstGeom prst="rect">
            <a:avLst/>
          </a:prstGeom>
          <a:noFill/>
          <a:ln>
            <a:noFill/>
          </a:ln>
        </p:spPr>
        <p:txBody>
          <a:bodyPr anchorCtr="0" anchor="b" bIns="46800" lIns="90000" spcFirstLastPara="1" rIns="90000" wrap="square" tIns="46800"/>
          <a:lstStyle>
            <a:lvl1pPr lvl="0" marR="0" rtl="0" algn="ctr">
              <a:lnSpc>
                <a:spcPct val="100000"/>
              </a:lnSpc>
              <a:spcBef>
                <a:spcPts val="0"/>
              </a:spcBef>
              <a:spcAft>
                <a:spcPts val="0"/>
              </a:spcAft>
              <a:buSzPts val="1400"/>
              <a:buNone/>
              <a:defRPr b="0" i="0" sz="1200" u="none">
                <a:solidFill>
                  <a:srgbClr val="000000"/>
                </a:solidFill>
                <a:latin typeface="Garamond"/>
                <a:ea typeface="Garamond"/>
                <a:cs typeface="Garamond"/>
                <a:sym typeface="Garamond"/>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7" name="Google Shape;17;p1"/>
          <p:cNvSpPr txBox="1"/>
          <p:nvPr>
            <p:ph idx="12" type="sldNum"/>
          </p:nvPr>
        </p:nvSpPr>
        <p:spPr>
          <a:xfrm>
            <a:off x="7223125" y="6881812"/>
            <a:ext cx="2344737" cy="498475"/>
          </a:xfrm>
          <a:prstGeom prst="rect">
            <a:avLst/>
          </a:prstGeom>
          <a:noFill/>
          <a:ln>
            <a:noFill/>
          </a:ln>
        </p:spPr>
        <p:txBody>
          <a:bodyPr anchorCtr="0" anchor="b" bIns="46800" lIns="90000" spcFirstLastPara="1" rIns="90000" wrap="square" tIns="46800">
            <a:noAutofit/>
          </a:bodyPr>
          <a:lstStyle>
            <a:lvl1pPr indent="0" lvl="0" marL="0" marR="0" rtl="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1pPr>
            <a:lvl2pPr indent="0" lvl="1" marL="0" marR="0" rtl="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2pPr>
            <a:lvl3pPr indent="0" lvl="2" marL="0" marR="0" rtl="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3pPr>
            <a:lvl4pPr indent="0" lvl="3" marL="0" marR="0" rtl="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4pPr>
            <a:lvl5pPr indent="0" lvl="4" marL="0" marR="0" rtl="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5pPr>
            <a:lvl6pPr indent="0" lvl="5" marL="0" marR="0" rtl="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6pPr>
            <a:lvl7pPr indent="0" lvl="6" marL="0" marR="0" rtl="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7pPr>
            <a:lvl8pPr indent="0" lvl="7" marL="0" marR="0" rtl="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8pPr>
            <a:lvl9pPr indent="0" lvl="8" marL="0" marR="0" rtl="0" algn="r">
              <a:lnSpc>
                <a:spcPct val="100000"/>
              </a:lnSpc>
              <a:spcBef>
                <a:spcPts val="0"/>
              </a:spcBef>
              <a:spcAft>
                <a:spcPts val="0"/>
              </a:spcAft>
              <a:buClr>
                <a:srgbClr val="000000"/>
              </a:buClr>
              <a:buSzPts val="1200"/>
              <a:buFont typeface="Garamond"/>
              <a:buNone/>
              <a:defRPr b="0" i="0" sz="1200" u="none">
                <a:solidFill>
                  <a:srgbClr val="000000"/>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sz="1400">
              <a:latin typeface="Arial"/>
              <a:ea typeface="Arial"/>
              <a:cs typeface="Arial"/>
              <a:sym typeface="Arial"/>
            </a:endParaRPr>
          </a:p>
        </p:txBody>
      </p:sp>
      <p:sp>
        <p:nvSpPr>
          <p:cNvPr id="18" name="Google Shape;18;p1"/>
          <p:cNvSpPr/>
          <p:nvPr/>
        </p:nvSpPr>
        <p:spPr>
          <a:xfrm>
            <a:off x="671512" y="1344612"/>
            <a:ext cx="8736012" cy="1008062"/>
          </a:xfrm>
          <a:custGeom>
            <a:rect b="b" l="l" r="r" t="t"/>
            <a:pathLst>
              <a:path extrusionOk="0" h="1000" w="1000">
                <a:moveTo>
                  <a:pt x="0" y="1000"/>
                </a:moveTo>
                <a:lnTo>
                  <a:pt x="0" y="0"/>
                </a:lnTo>
                <a:lnTo>
                  <a:pt x="1000" y="0"/>
                </a:lnTo>
              </a:path>
            </a:pathLst>
          </a:custGeom>
          <a:noFill/>
          <a:ln cap="flat" cmpd="sng" w="25550">
            <a:solidFill>
              <a:srgbClr val="CC9900"/>
            </a:solidFill>
            <a:prstDash val="solid"/>
            <a:miter lim="524288"/>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cxnSp>
        <p:nvCxnSpPr>
          <p:cNvPr id="19" name="Google Shape;19;p1"/>
          <p:cNvCxnSpPr/>
          <p:nvPr/>
        </p:nvCxnSpPr>
        <p:spPr>
          <a:xfrm>
            <a:off x="2184400" y="4368800"/>
            <a:ext cx="7178675" cy="1587"/>
          </a:xfrm>
          <a:prstGeom prst="straightConnector1">
            <a:avLst/>
          </a:prstGeom>
          <a:noFill/>
          <a:ln cap="flat" cmpd="sng" w="19075">
            <a:solidFill>
              <a:srgbClr val="CC9900"/>
            </a:solidFill>
            <a:prstDash val="solid"/>
            <a:miter lim="800000"/>
            <a:headEnd len="med" w="med" type="none"/>
            <a:tailEnd len="med" w="med" type="none"/>
          </a:ln>
        </p:spPr>
      </p:cxnSp>
      <p:sp>
        <p:nvSpPr>
          <p:cNvPr id="20" name="Google Shape;20;p1"/>
          <p:cNvSpPr txBox="1"/>
          <p:nvPr>
            <p:ph idx="1" type="body"/>
          </p:nvPr>
        </p:nvSpPr>
        <p:spPr>
          <a:xfrm>
            <a:off x="503237" y="1768475"/>
            <a:ext cx="9064625" cy="4983162"/>
          </a:xfrm>
          <a:prstGeom prst="rect">
            <a:avLst/>
          </a:prstGeom>
          <a:noFill/>
          <a:ln>
            <a:noFill/>
          </a:ln>
        </p:spPr>
        <p:txBody>
          <a:bodyPr anchorCtr="0" anchor="t" bIns="0" lIns="0" spcFirstLastPara="1" rIns="0" wrap="square" tIns="0"/>
          <a:lstStyle>
            <a:lvl1pPr indent="-228600" lvl="0" marL="457200" marR="0" rtl="0" algn="l">
              <a:spcBef>
                <a:spcPts val="750"/>
              </a:spcBef>
              <a:spcAft>
                <a:spcPts val="0"/>
              </a:spcAft>
              <a:buSzPts val="1400"/>
              <a:buNone/>
              <a:defRPr b="0" i="0" sz="3000" u="none" cap="none" strike="noStrike">
                <a:solidFill>
                  <a:srgbClr val="000000"/>
                </a:solidFill>
                <a:latin typeface="Arial"/>
                <a:ea typeface="Arial"/>
                <a:cs typeface="Arial"/>
                <a:sym typeface="Arial"/>
              </a:defRPr>
            </a:lvl1pPr>
            <a:lvl2pPr indent="-228600" lvl="1" marL="914400" marR="0" rtl="0" algn="l">
              <a:spcBef>
                <a:spcPts val="650"/>
              </a:spcBef>
              <a:spcAft>
                <a:spcPts val="0"/>
              </a:spcAft>
              <a:buSzPts val="1400"/>
              <a:buNone/>
              <a:defRPr b="0" i="0" sz="2600" u="none" cap="none" strike="noStrike">
                <a:solidFill>
                  <a:srgbClr val="000000"/>
                </a:solidFill>
                <a:latin typeface="Arial"/>
                <a:ea typeface="Arial"/>
                <a:cs typeface="Arial"/>
                <a:sym typeface="Arial"/>
              </a:defRPr>
            </a:lvl2pPr>
            <a:lvl3pPr indent="-228600" lvl="2" marL="1371600" marR="0" rtl="0" algn="l">
              <a:spcBef>
                <a:spcPts val="550"/>
              </a:spcBef>
              <a:spcAft>
                <a:spcPts val="0"/>
              </a:spcAft>
              <a:buSzPts val="1400"/>
              <a:buNone/>
              <a:defRPr b="0" i="0" sz="2200" u="none" cap="none" strike="noStrike">
                <a:solidFill>
                  <a:srgbClr val="000000"/>
                </a:solidFill>
                <a:latin typeface="Arial"/>
                <a:ea typeface="Arial"/>
                <a:cs typeface="Arial"/>
                <a:sym typeface="Arial"/>
              </a:defRPr>
            </a:lvl3pPr>
            <a:lvl4pPr indent="-228600" lvl="3" marL="1828800" marR="0" rtl="0" algn="l">
              <a:spcBef>
                <a:spcPts val="500"/>
              </a:spcBef>
              <a:spcAft>
                <a:spcPts val="0"/>
              </a:spcAft>
              <a:buSzPts val="1400"/>
              <a:buNone/>
              <a:defRPr b="0" i="0" sz="2000" u="none" cap="none" strike="noStrike">
                <a:solidFill>
                  <a:srgbClr val="000000"/>
                </a:solidFill>
                <a:latin typeface="Arial"/>
                <a:ea typeface="Arial"/>
                <a:cs typeface="Arial"/>
                <a:sym typeface="Arial"/>
              </a:defRPr>
            </a:lvl4pPr>
            <a:lvl5pPr indent="-228600" lvl="4" marL="2286000" marR="0" rtl="0" algn="l">
              <a:spcBef>
                <a:spcPts val="500"/>
              </a:spcBef>
              <a:spcAft>
                <a:spcPts val="0"/>
              </a:spcAft>
              <a:buSzPts val="1400"/>
              <a:buNone/>
              <a:defRPr b="0" i="0" sz="2000" u="none" cap="none" strike="noStrike">
                <a:solidFill>
                  <a:srgbClr val="000000"/>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95" name="Shape 95"/>
        <p:cNvGrpSpPr/>
        <p:nvPr/>
      </p:nvGrpSpPr>
      <p:grpSpPr>
        <a:xfrm>
          <a:off x="0" y="0"/>
          <a:ext cx="0" cy="0"/>
          <a:chOff x="0" y="0"/>
          <a:chExt cx="0" cy="0"/>
        </a:xfrm>
      </p:grpSpPr>
      <p:sp>
        <p:nvSpPr>
          <p:cNvPr id="96" name="Google Shape;96;p14"/>
          <p:cNvSpPr txBox="1"/>
          <p:nvPr>
            <p:ph type="title"/>
          </p:nvPr>
        </p:nvSpPr>
        <p:spPr>
          <a:xfrm>
            <a:off x="503237" y="301625"/>
            <a:ext cx="9067800" cy="1258887"/>
          </a:xfrm>
          <a:prstGeom prst="rect">
            <a:avLst/>
          </a:prstGeom>
          <a:noFill/>
          <a:ln>
            <a:noFill/>
          </a:ln>
        </p:spPr>
        <p:txBody>
          <a:bodyPr anchorCtr="0" anchor="ctr" bIns="0" lIns="0" spcFirstLastPara="1" rIns="0" wrap="square" tIns="0"/>
          <a:lstStyle>
            <a:lvl1pPr lvl="0" marR="0" rtl="0" algn="ctr">
              <a:lnSpc>
                <a:spcPct val="104000"/>
              </a:lnSpc>
              <a:spcBef>
                <a:spcPts val="0"/>
              </a:spcBef>
              <a:spcAft>
                <a:spcPts val="0"/>
              </a:spcAft>
              <a:buSzPts val="1400"/>
              <a:buNone/>
              <a:defRPr b="0" i="0" sz="4400" u="none" cap="none" strike="noStrike">
                <a:solidFill>
                  <a:srgbClr val="000000"/>
                </a:solidFill>
                <a:latin typeface="Arial"/>
                <a:ea typeface="Arial"/>
                <a:cs typeface="Arial"/>
                <a:sym typeface="Arial"/>
              </a:defRPr>
            </a:lvl1pPr>
            <a:lvl2pPr lvl="1" marR="0" rtl="0" algn="ctr">
              <a:lnSpc>
                <a:spcPct val="104000"/>
              </a:lnSpc>
              <a:spcBef>
                <a:spcPts val="0"/>
              </a:spcBef>
              <a:spcAft>
                <a:spcPts val="0"/>
              </a:spcAft>
              <a:buSzPts val="1400"/>
              <a:buNone/>
              <a:defRPr b="0" i="0" sz="4400" u="none" cap="none" strike="noStrike">
                <a:solidFill>
                  <a:srgbClr val="000000"/>
                </a:solidFill>
                <a:latin typeface="Arial"/>
                <a:ea typeface="Arial"/>
                <a:cs typeface="Arial"/>
                <a:sym typeface="Arial"/>
              </a:defRPr>
            </a:lvl2pPr>
            <a:lvl3pPr lvl="2" marR="0" rtl="0" algn="ctr">
              <a:lnSpc>
                <a:spcPct val="104000"/>
              </a:lnSpc>
              <a:spcBef>
                <a:spcPts val="0"/>
              </a:spcBef>
              <a:spcAft>
                <a:spcPts val="0"/>
              </a:spcAft>
              <a:buSzPts val="1400"/>
              <a:buNone/>
              <a:defRPr b="0" i="0" sz="4400" u="none" cap="none" strike="noStrike">
                <a:solidFill>
                  <a:srgbClr val="000000"/>
                </a:solidFill>
                <a:latin typeface="Arial"/>
                <a:ea typeface="Arial"/>
                <a:cs typeface="Arial"/>
                <a:sym typeface="Arial"/>
              </a:defRPr>
            </a:lvl3pPr>
            <a:lvl4pPr lvl="3" marR="0" rtl="0" algn="ctr">
              <a:lnSpc>
                <a:spcPct val="104000"/>
              </a:lnSpc>
              <a:spcBef>
                <a:spcPts val="0"/>
              </a:spcBef>
              <a:spcAft>
                <a:spcPts val="0"/>
              </a:spcAft>
              <a:buSzPts val="1400"/>
              <a:buNone/>
              <a:defRPr b="0" i="0" sz="4400" u="none" cap="none" strike="noStrike">
                <a:solidFill>
                  <a:srgbClr val="000000"/>
                </a:solidFill>
                <a:latin typeface="Arial"/>
                <a:ea typeface="Arial"/>
                <a:cs typeface="Arial"/>
                <a:sym typeface="Arial"/>
              </a:defRPr>
            </a:lvl4pPr>
            <a:lvl5pPr lvl="4" marR="0" rtl="0" algn="ctr">
              <a:lnSpc>
                <a:spcPct val="104000"/>
              </a:lnSpc>
              <a:spcBef>
                <a:spcPts val="0"/>
              </a:spcBef>
              <a:spcAft>
                <a:spcPts val="0"/>
              </a:spcAft>
              <a:buSzPts val="1400"/>
              <a:buNone/>
              <a:defRPr b="0" i="0" sz="4400" u="none" cap="none" strike="noStrike">
                <a:solidFill>
                  <a:srgbClr val="000000"/>
                </a:solidFill>
                <a:latin typeface="Arial"/>
                <a:ea typeface="Arial"/>
                <a:cs typeface="Arial"/>
                <a:sym typeface="Arial"/>
              </a:defRPr>
            </a:lvl5pPr>
            <a:lvl6pPr lvl="5" marR="0" rtl="0" algn="ctr">
              <a:lnSpc>
                <a:spcPct val="104000"/>
              </a:lnSpc>
              <a:spcBef>
                <a:spcPts val="0"/>
              </a:spcBef>
              <a:spcAft>
                <a:spcPts val="0"/>
              </a:spcAft>
              <a:buSzPts val="1400"/>
              <a:buNone/>
              <a:defRPr b="0" i="0" sz="4400" u="none" cap="none" strike="noStrike">
                <a:solidFill>
                  <a:srgbClr val="000000"/>
                </a:solidFill>
                <a:latin typeface="Arial"/>
                <a:ea typeface="Arial"/>
                <a:cs typeface="Arial"/>
                <a:sym typeface="Arial"/>
              </a:defRPr>
            </a:lvl6pPr>
            <a:lvl7pPr lvl="6" marR="0" rtl="0" algn="ctr">
              <a:lnSpc>
                <a:spcPct val="104000"/>
              </a:lnSpc>
              <a:spcBef>
                <a:spcPts val="0"/>
              </a:spcBef>
              <a:spcAft>
                <a:spcPts val="0"/>
              </a:spcAft>
              <a:buSzPts val="1400"/>
              <a:buNone/>
              <a:defRPr b="0" i="0" sz="4400" u="none" cap="none" strike="noStrike">
                <a:solidFill>
                  <a:srgbClr val="000000"/>
                </a:solidFill>
                <a:latin typeface="Arial"/>
                <a:ea typeface="Arial"/>
                <a:cs typeface="Arial"/>
                <a:sym typeface="Arial"/>
              </a:defRPr>
            </a:lvl7pPr>
            <a:lvl8pPr lvl="7" marR="0" rtl="0" algn="ctr">
              <a:lnSpc>
                <a:spcPct val="104000"/>
              </a:lnSpc>
              <a:spcBef>
                <a:spcPts val="0"/>
              </a:spcBef>
              <a:spcAft>
                <a:spcPts val="0"/>
              </a:spcAft>
              <a:buSzPts val="1400"/>
              <a:buNone/>
              <a:defRPr b="0" i="0" sz="4400" u="none" cap="none" strike="noStrike">
                <a:solidFill>
                  <a:srgbClr val="000000"/>
                </a:solidFill>
                <a:latin typeface="Arial"/>
                <a:ea typeface="Arial"/>
                <a:cs typeface="Arial"/>
                <a:sym typeface="Arial"/>
              </a:defRPr>
            </a:lvl8pPr>
            <a:lvl9pPr lvl="8" marR="0" rtl="0" algn="ctr">
              <a:lnSpc>
                <a:spcPct val="104000"/>
              </a:lnSpc>
              <a:spcBef>
                <a:spcPts val="0"/>
              </a:spcBef>
              <a:spcAft>
                <a:spcPts val="0"/>
              </a:spcAft>
              <a:buSzPts val="1400"/>
              <a:buNone/>
              <a:defRPr b="0" i="0" sz="4400" u="none" cap="none" strike="noStrike">
                <a:solidFill>
                  <a:srgbClr val="000000"/>
                </a:solidFill>
                <a:latin typeface="Arial"/>
                <a:ea typeface="Arial"/>
                <a:cs typeface="Arial"/>
                <a:sym typeface="Arial"/>
              </a:defRPr>
            </a:lvl9pPr>
          </a:lstStyle>
          <a:p/>
        </p:txBody>
      </p:sp>
      <p:sp>
        <p:nvSpPr>
          <p:cNvPr id="97" name="Google Shape;97;p14"/>
          <p:cNvSpPr txBox="1"/>
          <p:nvPr>
            <p:ph idx="1" type="body"/>
          </p:nvPr>
        </p:nvSpPr>
        <p:spPr>
          <a:xfrm>
            <a:off x="503237" y="1768475"/>
            <a:ext cx="9067800" cy="4986337"/>
          </a:xfrm>
          <a:prstGeom prst="rect">
            <a:avLst/>
          </a:prstGeom>
          <a:noFill/>
          <a:ln>
            <a:noFill/>
          </a:ln>
        </p:spPr>
        <p:txBody>
          <a:bodyPr anchorCtr="0" anchor="t" bIns="0" lIns="0" spcFirstLastPara="1" rIns="0" wrap="square" tIns="0"/>
          <a:lstStyle>
            <a:lvl1pPr indent="-228600" lvl="0" marL="457200" marR="0" rtl="0" algn="l">
              <a:lnSpc>
                <a:spcPct val="104000"/>
              </a:lnSpc>
              <a:spcBef>
                <a:spcPts val="0"/>
              </a:spcBef>
              <a:spcAft>
                <a:spcPts val="0"/>
              </a:spcAft>
              <a:buSzPts val="1400"/>
              <a:buNone/>
              <a:defRPr b="0" i="0" sz="3200" u="none" cap="none" strike="noStrike">
                <a:solidFill>
                  <a:srgbClr val="000000"/>
                </a:solidFill>
                <a:latin typeface="Arial"/>
                <a:ea typeface="Arial"/>
                <a:cs typeface="Arial"/>
                <a:sym typeface="Arial"/>
              </a:defRPr>
            </a:lvl1pPr>
            <a:lvl2pPr indent="-228600" lvl="1" marL="914400" marR="0" rtl="0" algn="l">
              <a:lnSpc>
                <a:spcPct val="104000"/>
              </a:lnSpc>
              <a:spcBef>
                <a:spcPts val="1425"/>
              </a:spcBef>
              <a:spcAft>
                <a:spcPts val="0"/>
              </a:spcAft>
              <a:buSzPts val="1400"/>
              <a:buNone/>
              <a:defRPr b="0" i="0" sz="2800" u="none" cap="none" strike="noStrike">
                <a:solidFill>
                  <a:srgbClr val="000000"/>
                </a:solidFill>
                <a:latin typeface="Arial"/>
                <a:ea typeface="Arial"/>
                <a:cs typeface="Arial"/>
                <a:sym typeface="Arial"/>
              </a:defRPr>
            </a:lvl2pPr>
            <a:lvl3pPr indent="-228600" lvl="2" marL="1371600" marR="0" rtl="0" algn="l">
              <a:lnSpc>
                <a:spcPct val="104000"/>
              </a:lnSpc>
              <a:spcBef>
                <a:spcPts val="1138"/>
              </a:spcBef>
              <a:spcAft>
                <a:spcPts val="0"/>
              </a:spcAft>
              <a:buSzPts val="1400"/>
              <a:buNone/>
              <a:defRPr b="0" i="0" sz="2400" u="none" cap="none" strike="noStrike">
                <a:solidFill>
                  <a:srgbClr val="000000"/>
                </a:solidFill>
                <a:latin typeface="Arial"/>
                <a:ea typeface="Arial"/>
                <a:cs typeface="Arial"/>
                <a:sym typeface="Arial"/>
              </a:defRPr>
            </a:lvl3pPr>
            <a:lvl4pPr indent="-228600" lvl="3" marL="1828800" marR="0" rtl="0" algn="l">
              <a:lnSpc>
                <a:spcPct val="104000"/>
              </a:lnSpc>
              <a:spcBef>
                <a:spcPts val="850"/>
              </a:spcBef>
              <a:spcAft>
                <a:spcPts val="0"/>
              </a:spcAft>
              <a:buSzPts val="1400"/>
              <a:buNone/>
              <a:defRPr b="0" i="0" sz="2000" u="none" cap="none" strike="noStrike">
                <a:solidFill>
                  <a:srgbClr val="000000"/>
                </a:solidFill>
                <a:latin typeface="Arial"/>
                <a:ea typeface="Arial"/>
                <a:cs typeface="Arial"/>
                <a:sym typeface="Arial"/>
              </a:defRPr>
            </a:lvl4pPr>
            <a:lvl5pPr indent="-228600" lvl="4" marL="2286000" marR="0" rtl="0" algn="l">
              <a:lnSpc>
                <a:spcPct val="104000"/>
              </a:lnSpc>
              <a:spcBef>
                <a:spcPts val="575"/>
              </a:spcBef>
              <a:spcAft>
                <a:spcPts val="0"/>
              </a:spcAft>
              <a:buSzPts val="1400"/>
              <a:buNone/>
              <a:defRPr b="0" i="0" sz="2000" u="none" cap="none" strike="noStrike">
                <a:solidFill>
                  <a:srgbClr val="000000"/>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98" name="Google Shape;98;p14"/>
          <p:cNvSpPr txBox="1"/>
          <p:nvPr>
            <p:ph idx="10" type="dt"/>
          </p:nvPr>
        </p:nvSpPr>
        <p:spPr>
          <a:xfrm>
            <a:off x="503237" y="6886575"/>
            <a:ext cx="2344737" cy="517525"/>
          </a:xfrm>
          <a:prstGeom prst="rect">
            <a:avLst/>
          </a:prstGeom>
          <a:noFill/>
          <a:ln>
            <a:noFill/>
          </a:ln>
        </p:spPr>
        <p:txBody>
          <a:bodyPr anchorCtr="0" anchor="t" bIns="0" lIns="0" spcFirstLastPara="1" rIns="0" wrap="square" tIns="0"/>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99" name="Google Shape;99;p14"/>
          <p:cNvSpPr txBox="1"/>
          <p:nvPr>
            <p:ph idx="11" type="ftr"/>
          </p:nvPr>
        </p:nvSpPr>
        <p:spPr>
          <a:xfrm>
            <a:off x="3448050" y="6886575"/>
            <a:ext cx="3192462" cy="517525"/>
          </a:xfrm>
          <a:prstGeom prst="rect">
            <a:avLst/>
          </a:prstGeom>
          <a:noFill/>
          <a:ln>
            <a:noFill/>
          </a:ln>
        </p:spPr>
        <p:txBody>
          <a:bodyPr anchorCtr="0" anchor="t" bIns="0" lIns="0" spcFirstLastPara="1" rIns="0" wrap="square" tIns="0"/>
          <a:lstStyle>
            <a:lvl1pPr lvl="0" marR="0" rtl="0" algn="l">
              <a:lnSpc>
                <a:spcPct val="104000"/>
              </a:lnSpc>
              <a:spcBef>
                <a:spcPts val="0"/>
              </a:spcBef>
              <a:spcAft>
                <a:spcPts val="0"/>
              </a:spcAft>
              <a:buSzPts val="1400"/>
              <a:buNone/>
              <a:defRPr b="0" i="0" sz="1800" u="non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00" name="Google Shape;100;p14"/>
          <p:cNvSpPr txBox="1"/>
          <p:nvPr>
            <p:ph idx="12" type="sldNum"/>
          </p:nvPr>
        </p:nvSpPr>
        <p:spPr>
          <a:xfrm>
            <a:off x="7226300" y="6886575"/>
            <a:ext cx="2344737" cy="517525"/>
          </a:xfrm>
          <a:prstGeom prst="rect">
            <a:avLst/>
          </a:prstGeom>
          <a:noFill/>
          <a:ln>
            <a:noFill/>
          </a:ln>
        </p:spPr>
        <p:txBody>
          <a:bodyPr anchorCtr="0" anchor="t" bIns="0" lIns="0" spcFirstLastPara="1" rIns="0" wrap="square" tIns="0">
            <a:noAutofit/>
          </a:bodyPr>
          <a:lstStyle>
            <a:lvl1pPr indent="0" lvl="0" marL="0" marR="0" rtl="0" algn="l">
              <a:lnSpc>
                <a:spcPct val="104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1pPr>
            <a:lvl2pPr indent="0" lvl="1" marL="0" marR="0" rtl="0" algn="l">
              <a:lnSpc>
                <a:spcPct val="104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2pPr>
            <a:lvl3pPr indent="0" lvl="2" marL="0" marR="0" rtl="0" algn="l">
              <a:lnSpc>
                <a:spcPct val="104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3pPr>
            <a:lvl4pPr indent="0" lvl="3" marL="0" marR="0" rtl="0" algn="l">
              <a:lnSpc>
                <a:spcPct val="104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4pPr>
            <a:lvl5pPr indent="0" lvl="4" marL="0" marR="0" rtl="0" algn="l">
              <a:lnSpc>
                <a:spcPct val="104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5pPr>
            <a:lvl6pPr indent="0" lvl="5" marL="0" marR="0" rtl="0" algn="l">
              <a:lnSpc>
                <a:spcPct val="104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6pPr>
            <a:lvl7pPr indent="0" lvl="6" marL="0" marR="0" rtl="0" algn="l">
              <a:lnSpc>
                <a:spcPct val="104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7pPr>
            <a:lvl8pPr indent="0" lvl="7" marL="0" marR="0" rtl="0" algn="l">
              <a:lnSpc>
                <a:spcPct val="104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8pPr>
            <a:lvl9pPr indent="0" lvl="8" marL="0" marR="0" rtl="0" algn="l">
              <a:lnSpc>
                <a:spcPct val="104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sz="1400"/>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hyperlink" Target="https://lwn.net/Kernel/LDD3/" TargetMode="External"/><Relationship Id="rId4" Type="http://schemas.openxmlformats.org/officeDocument/2006/relationships/hyperlink" Target="https://www.kernel.org/doc/Documentation/admin-guide/devices.txt" TargetMode="External"/><Relationship Id="rId5" Type="http://schemas.openxmlformats.org/officeDocument/2006/relationships/hyperlink" Target="http://www.kernel.org/" TargetMode="External"/><Relationship Id="rId6" Type="http://schemas.openxmlformats.org/officeDocument/2006/relationships/hyperlink" Target="http://www.lwn.ne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6"/>
          <p:cNvSpPr txBox="1"/>
          <p:nvPr>
            <p:ph type="title"/>
          </p:nvPr>
        </p:nvSpPr>
        <p:spPr>
          <a:xfrm>
            <a:off x="690400" y="1198550"/>
            <a:ext cx="9466500" cy="3190800"/>
          </a:xfrm>
          <a:prstGeom prst="rect">
            <a:avLst/>
          </a:prstGeom>
          <a:noFill/>
          <a:ln>
            <a:noFill/>
          </a:ln>
        </p:spPr>
        <p:txBody>
          <a:bodyPr anchorCtr="0" anchor="t" bIns="46800" lIns="90000" spcFirstLastPara="1" rIns="90000" wrap="square" tIns="46800">
            <a:noAutofit/>
          </a:bodyPr>
          <a:lstStyle/>
          <a:p>
            <a:pPr indent="0" lvl="0" marL="0" rtl="0" algn="l">
              <a:lnSpc>
                <a:spcPct val="100000"/>
              </a:lnSpc>
              <a:spcBef>
                <a:spcPts val="0"/>
              </a:spcBef>
              <a:spcAft>
                <a:spcPts val="0"/>
              </a:spcAft>
              <a:buSzPts val="4200"/>
              <a:buNone/>
            </a:pPr>
            <a:r>
              <a:rPr b="1" i="0" lang="en-US" sz="4200" u="none">
                <a:solidFill>
                  <a:srgbClr val="006633"/>
                </a:solidFill>
                <a:latin typeface="Garamond"/>
                <a:ea typeface="Garamond"/>
                <a:cs typeface="Garamond"/>
                <a:sym typeface="Garamond"/>
              </a:rPr>
              <a:t>Block Device Drivers with Performance and Power Optimization</a:t>
            </a:r>
            <a:br>
              <a:rPr b="1" i="0" lang="en-US" sz="4200" u="none">
                <a:solidFill>
                  <a:srgbClr val="006633"/>
                </a:solidFill>
                <a:latin typeface="Garamond"/>
                <a:ea typeface="Garamond"/>
                <a:cs typeface="Garamond"/>
                <a:sym typeface="Garamond"/>
              </a:rPr>
            </a:br>
            <a:br>
              <a:rPr b="1" i="0" lang="en-US" sz="4200" u="none">
                <a:solidFill>
                  <a:srgbClr val="006633"/>
                </a:solidFill>
                <a:latin typeface="Garamond"/>
                <a:ea typeface="Garamond"/>
                <a:cs typeface="Garamond"/>
                <a:sym typeface="Garamond"/>
              </a:rPr>
            </a:br>
            <a:r>
              <a:rPr b="1" i="0" lang="en-US" sz="2000" u="none">
                <a:solidFill>
                  <a:srgbClr val="006633"/>
                </a:solidFill>
                <a:latin typeface="Garamond"/>
                <a:ea typeface="Garamond"/>
                <a:cs typeface="Garamond"/>
                <a:sym typeface="Garamond"/>
              </a:rPr>
              <a:t>by Kamakshi Nagar, Neha Gadge, Andre mukhsia, Pravallika kavikondala, Suresh Srinivasan</a:t>
            </a:r>
            <a:br>
              <a:rPr b="1" i="0" lang="en-US" sz="2000" u="none">
                <a:solidFill>
                  <a:srgbClr val="006633"/>
                </a:solidFill>
                <a:latin typeface="Garamond"/>
                <a:ea typeface="Garamond"/>
                <a:cs typeface="Garamond"/>
                <a:sym typeface="Garamond"/>
              </a:rPr>
            </a:br>
            <a:r>
              <a:rPr b="1" i="0" lang="en-US" sz="2000" u="none">
                <a:solidFill>
                  <a:srgbClr val="006633"/>
                </a:solidFill>
                <a:latin typeface="Garamond"/>
                <a:ea typeface="Garamond"/>
                <a:cs typeface="Garamond"/>
                <a:sym typeface="Garamond"/>
              </a:rPr>
              <a:t>Course: CS533</a:t>
            </a:r>
            <a:br>
              <a:rPr b="1" i="0" lang="en-US" sz="2000" u="none">
                <a:solidFill>
                  <a:srgbClr val="006633"/>
                </a:solidFill>
                <a:latin typeface="Garamond"/>
                <a:ea typeface="Garamond"/>
                <a:cs typeface="Garamond"/>
                <a:sym typeface="Garamond"/>
              </a:rPr>
            </a:br>
            <a:r>
              <a:rPr b="1" i="0" lang="en-US" sz="2000" u="none">
                <a:solidFill>
                  <a:srgbClr val="006633"/>
                </a:solidFill>
                <a:latin typeface="Garamond"/>
                <a:ea typeface="Garamond"/>
                <a:cs typeface="Garamond"/>
                <a:sym typeface="Garamond"/>
              </a:rPr>
              <a:t>Professor: Bruce Irvin</a:t>
            </a:r>
            <a:endParaRPr/>
          </a:p>
        </p:txBody>
      </p:sp>
      <p:sp>
        <p:nvSpPr>
          <p:cNvPr id="177" name="Google Shape;177;p26"/>
          <p:cNvSpPr txBox="1"/>
          <p:nvPr/>
        </p:nvSpPr>
        <p:spPr>
          <a:xfrm>
            <a:off x="1535112" y="6881812"/>
            <a:ext cx="6248400" cy="498475"/>
          </a:xfrm>
          <a:prstGeom prst="rect">
            <a:avLst/>
          </a:prstGeom>
          <a:noFill/>
          <a:ln>
            <a:noFill/>
          </a:ln>
        </p:spPr>
        <p:txBody>
          <a:bodyPr anchorCtr="0" anchor="b" bIns="46800" lIns="90000" spcFirstLastPara="1" rIns="90000" wrap="square" tIns="46800">
            <a:noAutofit/>
          </a:bodyPr>
          <a:lstStyle/>
          <a:p>
            <a:pPr indent="0" lvl="0" marL="0" marR="0" rtl="0" algn="ctr">
              <a:lnSpc>
                <a:spcPct val="100000"/>
              </a:lnSpc>
              <a:spcBef>
                <a:spcPts val="0"/>
              </a:spcBef>
              <a:spcAft>
                <a:spcPts val="0"/>
              </a:spcAft>
              <a:buClr>
                <a:srgbClr val="00B050"/>
              </a:buClr>
              <a:buSzPts val="1800"/>
              <a:buFont typeface="Garamond"/>
              <a:buNone/>
            </a:pPr>
            <a:r>
              <a:rPr b="0" i="0" lang="en-US" sz="1800" u="none">
                <a:solidFill>
                  <a:srgbClr val="00B050"/>
                </a:solidFill>
                <a:latin typeface="Garamond"/>
                <a:ea typeface="Garamond"/>
                <a:cs typeface="Garamond"/>
                <a:sym typeface="Garamond"/>
              </a:rPr>
              <a:t>Block Device Drivers with power and performance Optimization</a:t>
            </a:r>
            <a:endParaRPr/>
          </a:p>
        </p:txBody>
      </p:sp>
      <p:sp>
        <p:nvSpPr>
          <p:cNvPr id="178" name="Google Shape;178;p26"/>
          <p:cNvSpPr txBox="1"/>
          <p:nvPr/>
        </p:nvSpPr>
        <p:spPr>
          <a:xfrm>
            <a:off x="7223125" y="6881812"/>
            <a:ext cx="2344737" cy="498475"/>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Garamond"/>
              <a:buNone/>
            </a:pPr>
            <a:fld id="{00000000-1234-1234-1234-123412341234}" type="slidenum">
              <a:rPr b="0" i="0" lang="en-US" sz="1200" u="none">
                <a:solidFill>
                  <a:srgbClr val="000000"/>
                </a:solidFill>
                <a:latin typeface="Garamond"/>
                <a:ea typeface="Garamond"/>
                <a:cs typeface="Garamond"/>
                <a:sym typeface="Garamond"/>
              </a:rPr>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35"/>
          <p:cNvSpPr txBox="1"/>
          <p:nvPr>
            <p:ph type="title"/>
          </p:nvPr>
        </p:nvSpPr>
        <p:spPr>
          <a:xfrm>
            <a:off x="-293687" y="-36512"/>
            <a:ext cx="10287000" cy="844550"/>
          </a:xfrm>
          <a:prstGeom prst="rect">
            <a:avLst/>
          </a:prstGeom>
          <a:noFill/>
          <a:ln>
            <a:noFill/>
          </a:ln>
        </p:spPr>
        <p:txBody>
          <a:bodyPr anchorCtr="0" anchor="t" bIns="46800" lIns="90000" spcFirstLastPara="1" rIns="90000" wrap="square" tIns="46800">
            <a:noAutofit/>
          </a:bodyPr>
          <a:lstStyle/>
          <a:p>
            <a:pPr indent="0" lvl="0" marL="0" rtl="0" algn="ctr">
              <a:lnSpc>
                <a:spcPct val="104000"/>
              </a:lnSpc>
              <a:spcBef>
                <a:spcPts val="0"/>
              </a:spcBef>
              <a:spcAft>
                <a:spcPts val="0"/>
              </a:spcAft>
              <a:buSzPts val="4000"/>
              <a:buNone/>
            </a:pPr>
            <a:r>
              <a:rPr b="0" i="0" lang="en-US" sz="4000" u="none">
                <a:solidFill>
                  <a:srgbClr val="00B050"/>
                </a:solidFill>
                <a:latin typeface="Times New Roman"/>
                <a:ea typeface="Times New Roman"/>
                <a:cs typeface="Times New Roman"/>
                <a:sym typeface="Times New Roman"/>
              </a:rPr>
              <a:t>References</a:t>
            </a:r>
            <a:endParaRPr/>
          </a:p>
        </p:txBody>
      </p:sp>
      <p:sp>
        <p:nvSpPr>
          <p:cNvPr id="283" name="Google Shape;283;p35"/>
          <p:cNvSpPr txBox="1"/>
          <p:nvPr>
            <p:ph idx="1" type="body"/>
          </p:nvPr>
        </p:nvSpPr>
        <p:spPr>
          <a:xfrm>
            <a:off x="468312" y="1308100"/>
            <a:ext cx="9677400" cy="6096000"/>
          </a:xfrm>
          <a:prstGeom prst="rect">
            <a:avLst/>
          </a:prstGeom>
          <a:noFill/>
          <a:ln>
            <a:noFill/>
          </a:ln>
        </p:spPr>
        <p:txBody>
          <a:bodyPr anchorCtr="0" anchor="t" bIns="46800" lIns="90000" spcFirstLastPara="1" rIns="90000" wrap="square" tIns="46800">
            <a:noAutofit/>
          </a:bodyPr>
          <a:lstStyle/>
          <a:p>
            <a:pPr indent="-336548" lvl="0" marL="338137" rtl="0" algn="l">
              <a:lnSpc>
                <a:spcPct val="80000"/>
              </a:lnSpc>
              <a:spcBef>
                <a:spcPts val="0"/>
              </a:spcBef>
              <a:spcAft>
                <a:spcPts val="0"/>
              </a:spcAft>
              <a:buSzPts val="1900"/>
              <a:buNone/>
            </a:pPr>
            <a:r>
              <a:t/>
            </a:r>
            <a:endParaRPr b="0" i="0" sz="1900" u="sng">
              <a:solidFill>
                <a:srgbClr val="000000"/>
              </a:solidFill>
              <a:latin typeface="Arial"/>
              <a:ea typeface="Arial"/>
              <a:cs typeface="Arial"/>
              <a:sym typeface="Arial"/>
            </a:endParaRPr>
          </a:p>
          <a:p>
            <a:pPr indent="-336548" lvl="0" marL="338137" rtl="0" algn="l">
              <a:lnSpc>
                <a:spcPct val="104000"/>
              </a:lnSpc>
              <a:spcBef>
                <a:spcPts val="0"/>
              </a:spcBef>
              <a:spcAft>
                <a:spcPts val="0"/>
              </a:spcAft>
              <a:buSzPts val="1600"/>
              <a:buNone/>
            </a:pPr>
            <a:r>
              <a:rPr lang="en-US" sz="1600"/>
              <a:t>[1] </a:t>
            </a:r>
            <a:r>
              <a:rPr b="0" i="0" lang="en-US" sz="1600" u="none">
                <a:solidFill>
                  <a:srgbClr val="000000"/>
                </a:solidFill>
                <a:latin typeface="Arial"/>
                <a:ea typeface="Arial"/>
                <a:cs typeface="Arial"/>
                <a:sym typeface="Arial"/>
              </a:rPr>
              <a:t>Linux Device Driver 3rd Edition - Textbook - Retrieved from: </a:t>
            </a:r>
            <a:r>
              <a:rPr b="0" i="0" lang="en-US" sz="1600" u="sng">
                <a:solidFill>
                  <a:schemeClr val="hlink"/>
                </a:solidFill>
                <a:hlinkClick r:id="rId3"/>
              </a:rPr>
              <a:t>https://lwn.net/Kernel/LDD3/</a:t>
            </a:r>
            <a:endParaRPr b="0" i="0" sz="1600" u="none">
              <a:solidFill>
                <a:srgbClr val="C00000"/>
              </a:solidFill>
              <a:latin typeface="Arial"/>
              <a:ea typeface="Arial"/>
              <a:cs typeface="Arial"/>
              <a:sym typeface="Arial"/>
            </a:endParaRPr>
          </a:p>
          <a:p>
            <a:pPr indent="-336548" lvl="0" marL="338137" rtl="0" algn="l">
              <a:lnSpc>
                <a:spcPct val="104000"/>
              </a:lnSpc>
              <a:spcBef>
                <a:spcPts val="1400"/>
              </a:spcBef>
              <a:spcAft>
                <a:spcPts val="0"/>
              </a:spcAft>
              <a:buSzPts val="1600"/>
              <a:buNone/>
            </a:pPr>
            <a:r>
              <a:rPr lang="en-US" sz="1600"/>
              <a:t>[2] </a:t>
            </a:r>
            <a:r>
              <a:rPr b="0" i="0" lang="en-US" sz="1600" u="none">
                <a:solidFill>
                  <a:srgbClr val="000000"/>
                </a:solidFill>
                <a:latin typeface="Arial"/>
                <a:ea typeface="Arial"/>
                <a:cs typeface="Arial"/>
                <a:sym typeface="Arial"/>
              </a:rPr>
              <a:t>Device number reference - Retrieved from: </a:t>
            </a:r>
            <a:r>
              <a:rPr b="0" i="0" lang="en-US" sz="1600" u="sng">
                <a:solidFill>
                  <a:schemeClr val="hlink"/>
                </a:solidFill>
                <a:hlinkClick r:id="rId4"/>
              </a:rPr>
              <a:t>https://www.kernel.org/doc/Documentation/admin-guide/devices.txt</a:t>
            </a:r>
            <a:endParaRPr b="0" i="0" sz="1600" u="none">
              <a:solidFill>
                <a:srgbClr val="000000"/>
              </a:solidFill>
              <a:latin typeface="Arial"/>
              <a:ea typeface="Arial"/>
              <a:cs typeface="Arial"/>
              <a:sym typeface="Arial"/>
            </a:endParaRPr>
          </a:p>
          <a:p>
            <a:pPr indent="-336548" lvl="0" marL="338137" rtl="0" algn="l">
              <a:lnSpc>
                <a:spcPct val="104000"/>
              </a:lnSpc>
              <a:spcBef>
                <a:spcPts val="1400"/>
              </a:spcBef>
              <a:spcAft>
                <a:spcPts val="0"/>
              </a:spcAft>
              <a:buSzPts val="1600"/>
              <a:buNone/>
            </a:pPr>
            <a:r>
              <a:rPr b="0" i="0" lang="en-US" sz="1600" u="none">
                <a:solidFill>
                  <a:srgbClr val="000000"/>
                </a:solidFill>
                <a:latin typeface="Arial"/>
                <a:ea typeface="Arial"/>
                <a:cs typeface="Arial"/>
                <a:sym typeface="Arial"/>
              </a:rPr>
              <a:t>[3]  </a:t>
            </a:r>
            <a:r>
              <a:rPr b="0" i="0" lang="en-US" sz="1600" u="sng">
                <a:solidFill>
                  <a:schemeClr val="hlink"/>
                </a:solidFill>
                <a:hlinkClick r:id="rId5"/>
              </a:rPr>
              <a:t>www.kernel.org</a:t>
            </a:r>
            <a:endParaRPr b="0" i="0" sz="1600" u="none">
              <a:solidFill>
                <a:srgbClr val="000000"/>
              </a:solidFill>
              <a:latin typeface="Arial"/>
              <a:ea typeface="Arial"/>
              <a:cs typeface="Arial"/>
              <a:sym typeface="Arial"/>
            </a:endParaRPr>
          </a:p>
          <a:p>
            <a:pPr indent="-336548" lvl="0" marL="338137" rtl="0" algn="l">
              <a:lnSpc>
                <a:spcPct val="104000"/>
              </a:lnSpc>
              <a:spcBef>
                <a:spcPts val="1400"/>
              </a:spcBef>
              <a:spcAft>
                <a:spcPts val="0"/>
              </a:spcAft>
              <a:buSzPts val="1600"/>
              <a:buNone/>
            </a:pPr>
            <a:r>
              <a:rPr b="0" i="0" lang="en-US" sz="1600" u="none">
                <a:solidFill>
                  <a:srgbClr val="000000"/>
                </a:solidFill>
                <a:latin typeface="Arial"/>
                <a:ea typeface="Arial"/>
                <a:cs typeface="Arial"/>
                <a:sym typeface="Arial"/>
              </a:rPr>
              <a:t>[4]  </a:t>
            </a:r>
            <a:r>
              <a:rPr b="0" i="0" lang="en-US" sz="1600" u="sng">
                <a:solidFill>
                  <a:schemeClr val="hlink"/>
                </a:solidFill>
                <a:hlinkClick r:id="rId6"/>
              </a:rPr>
              <a:t>www.lwn.net</a:t>
            </a:r>
            <a:endParaRPr/>
          </a:p>
          <a:p>
            <a:pPr indent="-336548" lvl="0" marL="338137" rtl="0" algn="l">
              <a:lnSpc>
                <a:spcPct val="104000"/>
              </a:lnSpc>
              <a:spcBef>
                <a:spcPts val="1400"/>
              </a:spcBef>
              <a:spcAft>
                <a:spcPts val="0"/>
              </a:spcAft>
              <a:buSzPts val="1600"/>
              <a:buNone/>
            </a:pPr>
            <a:br>
              <a:rPr b="0" i="0" lang="en-US" sz="1600" u="none">
                <a:solidFill>
                  <a:srgbClr val="000000"/>
                </a:solidFill>
                <a:latin typeface="Arial"/>
                <a:ea typeface="Arial"/>
                <a:cs typeface="Arial"/>
                <a:sym typeface="Arial"/>
              </a:rPr>
            </a:br>
            <a:endParaRPr/>
          </a:p>
        </p:txBody>
      </p:sp>
      <p:sp>
        <p:nvSpPr>
          <p:cNvPr id="284" name="Google Shape;284;p35"/>
          <p:cNvSpPr txBox="1"/>
          <p:nvPr/>
        </p:nvSpPr>
        <p:spPr>
          <a:xfrm>
            <a:off x="1916112" y="7062787"/>
            <a:ext cx="6545262" cy="517525"/>
          </a:xfrm>
          <a:prstGeom prst="rect">
            <a:avLst/>
          </a:prstGeom>
          <a:noFill/>
          <a:ln>
            <a:noFill/>
          </a:ln>
        </p:spPr>
        <p:txBody>
          <a:bodyPr anchorCtr="0" anchor="t" bIns="0" lIns="0" spcFirstLastPara="1" rIns="0" wrap="square" tIns="0">
            <a:noAutofit/>
          </a:bodyPr>
          <a:lstStyle/>
          <a:p>
            <a:pPr indent="0" lvl="0" marL="0" marR="0" rtl="0" algn="l">
              <a:lnSpc>
                <a:spcPct val="104000"/>
              </a:lnSpc>
              <a:spcBef>
                <a:spcPts val="0"/>
              </a:spcBef>
              <a:spcAft>
                <a:spcPts val="0"/>
              </a:spcAft>
              <a:buClr>
                <a:srgbClr val="00B050"/>
              </a:buClr>
              <a:buSzPts val="1800"/>
              <a:buFont typeface="Times New Roman"/>
              <a:buNone/>
            </a:pPr>
            <a:r>
              <a:rPr b="0" i="0" lang="en-US" sz="1800" u="none">
                <a:solidFill>
                  <a:srgbClr val="00B050"/>
                </a:solidFill>
                <a:latin typeface="Times New Roman"/>
                <a:ea typeface="Times New Roman"/>
                <a:cs typeface="Times New Roman"/>
                <a:sym typeface="Times New Roman"/>
              </a:rPr>
              <a:t>Block Device Drivers with power and performance Optimization</a:t>
            </a:r>
            <a:endParaRPr/>
          </a:p>
        </p:txBody>
      </p:sp>
      <p:sp>
        <p:nvSpPr>
          <p:cNvPr id="285" name="Google Shape;285;p35"/>
          <p:cNvSpPr txBox="1"/>
          <p:nvPr/>
        </p:nvSpPr>
        <p:spPr>
          <a:xfrm>
            <a:off x="9501187" y="6886575"/>
            <a:ext cx="492125" cy="517525"/>
          </a:xfrm>
          <a:prstGeom prst="rect">
            <a:avLst/>
          </a:prstGeom>
          <a:noFill/>
          <a:ln>
            <a:noFill/>
          </a:ln>
        </p:spPr>
        <p:txBody>
          <a:bodyPr anchorCtr="0" anchor="t" bIns="0" lIns="0" spcFirstLastPara="1" rIns="0" wrap="square" tIns="0">
            <a:noAutofit/>
          </a:bodyPr>
          <a:lstStyle/>
          <a:p>
            <a:pPr indent="0" lvl="0" marL="0" marR="0" rtl="0" algn="l">
              <a:lnSpc>
                <a:spcPct val="104000"/>
              </a:lnSpc>
              <a:spcBef>
                <a:spcPts val="0"/>
              </a:spcBef>
              <a:spcAft>
                <a:spcPts val="0"/>
              </a:spcAft>
              <a:buClr>
                <a:srgbClr val="00B050"/>
              </a:buClr>
              <a:buSzPts val="1800"/>
              <a:buFont typeface="Arial"/>
              <a:buNone/>
            </a:pPr>
            <a:fld id="{00000000-1234-1234-1234-123412341234}" type="slidenum">
              <a:rPr b="0" i="0" lang="en-US" sz="1800" u="none">
                <a:solidFill>
                  <a:srgbClr val="00B050"/>
                </a:solidFill>
                <a:latin typeface="Arial"/>
                <a:ea typeface="Arial"/>
                <a:cs typeface="Arial"/>
                <a:sym typeface="Arial"/>
              </a:rPr>
              <a:t>‹#›</a:t>
            </a:fld>
            <a:endParaRPr/>
          </a:p>
        </p:txBody>
      </p:sp>
      <p:sp>
        <p:nvSpPr>
          <p:cNvPr id="286" name="Google Shape;286;p35"/>
          <p:cNvSpPr txBox="1"/>
          <p:nvPr/>
        </p:nvSpPr>
        <p:spPr>
          <a:xfrm>
            <a:off x="1992312" y="4389437"/>
            <a:ext cx="10080625"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br>
              <a:rPr b="0" i="0" lang="en-US" sz="1800" u="none">
                <a:solidFill>
                  <a:schemeClr val="lt1"/>
                </a:solidFill>
                <a:latin typeface="Arial"/>
                <a:ea typeface="Arial"/>
                <a:cs typeface="Arial"/>
                <a:sym typeface="Arial"/>
              </a:rPr>
            </a:br>
            <a:endParaRPr/>
          </a:p>
          <a:p>
            <a:pPr indent="0" lvl="0" marL="0" marR="0" rtl="0" algn="l">
              <a:lnSpc>
                <a:spcPct val="100000"/>
              </a:lnSpc>
              <a:spcBef>
                <a:spcPts val="0"/>
              </a:spcBef>
              <a:spcAft>
                <a:spcPts val="0"/>
              </a:spcAft>
              <a:buClr>
                <a:schemeClr val="lt1"/>
              </a:buClr>
              <a:buSzPts val="1800"/>
              <a:buFont typeface="Arial"/>
              <a:buNone/>
            </a:pPr>
            <a:br>
              <a:rPr b="0" i="0" lang="en-US" sz="1800" u="none">
                <a:solidFill>
                  <a:schemeClr val="lt1"/>
                </a:solidFill>
                <a:latin typeface="Arial"/>
                <a:ea typeface="Arial"/>
                <a:cs typeface="Arial"/>
                <a:sym typeface="Arial"/>
              </a:rPr>
            </a:b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7"/>
          <p:cNvSpPr txBox="1"/>
          <p:nvPr>
            <p:ph type="title"/>
          </p:nvPr>
        </p:nvSpPr>
        <p:spPr>
          <a:xfrm>
            <a:off x="466725" y="-36512"/>
            <a:ext cx="9072600" cy="844500"/>
          </a:xfrm>
          <a:prstGeom prst="rect">
            <a:avLst/>
          </a:prstGeom>
          <a:noFill/>
          <a:ln>
            <a:noFill/>
          </a:ln>
        </p:spPr>
        <p:txBody>
          <a:bodyPr anchorCtr="0" anchor="t" bIns="46800" lIns="90000" spcFirstLastPara="1" rIns="90000" wrap="square" tIns="46800">
            <a:noAutofit/>
          </a:bodyPr>
          <a:lstStyle/>
          <a:p>
            <a:pPr indent="0" lvl="0" marL="0" rtl="0" algn="ctr">
              <a:lnSpc>
                <a:spcPct val="104000"/>
              </a:lnSpc>
              <a:spcBef>
                <a:spcPts val="0"/>
              </a:spcBef>
              <a:spcAft>
                <a:spcPts val="0"/>
              </a:spcAft>
              <a:buSzPts val="4000"/>
              <a:buNone/>
            </a:pPr>
            <a:r>
              <a:rPr b="0" i="0" lang="en-US" sz="4000" u="none">
                <a:solidFill>
                  <a:srgbClr val="00B050"/>
                </a:solidFill>
                <a:latin typeface="Times New Roman"/>
                <a:ea typeface="Times New Roman"/>
                <a:cs typeface="Times New Roman"/>
                <a:sym typeface="Times New Roman"/>
              </a:rPr>
              <a:t>Architecture Overview</a:t>
            </a:r>
            <a:endParaRPr/>
          </a:p>
        </p:txBody>
      </p:sp>
      <p:sp>
        <p:nvSpPr>
          <p:cNvPr id="186" name="Google Shape;186;p27"/>
          <p:cNvSpPr txBox="1"/>
          <p:nvPr>
            <p:ph idx="1" type="body"/>
          </p:nvPr>
        </p:nvSpPr>
        <p:spPr>
          <a:xfrm>
            <a:off x="87312" y="3251200"/>
            <a:ext cx="9993300" cy="4095600"/>
          </a:xfrm>
          <a:prstGeom prst="rect">
            <a:avLst/>
          </a:prstGeom>
          <a:noFill/>
          <a:ln>
            <a:noFill/>
          </a:ln>
        </p:spPr>
        <p:txBody>
          <a:bodyPr anchorCtr="0" anchor="t" bIns="46800" lIns="90000" spcFirstLastPara="1" rIns="90000" wrap="square" tIns="46800">
            <a:noAutofit/>
          </a:bodyPr>
          <a:lstStyle/>
          <a:p>
            <a:pPr indent="-336548" lvl="0" marL="338137" rtl="0" algn="l">
              <a:lnSpc>
                <a:spcPct val="80000"/>
              </a:lnSpc>
              <a:spcBef>
                <a:spcPts val="0"/>
              </a:spcBef>
              <a:spcAft>
                <a:spcPts val="0"/>
              </a:spcAft>
              <a:buSzPts val="1900"/>
              <a:buNone/>
            </a:pPr>
            <a:r>
              <a:t/>
            </a:r>
            <a:endParaRPr b="0" i="0" sz="1900" u="sng">
              <a:solidFill>
                <a:srgbClr val="000000"/>
              </a:solidFill>
              <a:latin typeface="Arial"/>
              <a:ea typeface="Arial"/>
              <a:cs typeface="Arial"/>
              <a:sym typeface="Arial"/>
            </a:endParaRPr>
          </a:p>
          <a:p>
            <a:pPr indent="-336548" lvl="0" marL="338137" rtl="0" algn="l">
              <a:lnSpc>
                <a:spcPct val="104000"/>
              </a:lnSpc>
              <a:spcBef>
                <a:spcPts val="0"/>
              </a:spcBef>
              <a:spcAft>
                <a:spcPts val="0"/>
              </a:spcAft>
              <a:buClr>
                <a:srgbClr val="000000"/>
              </a:buClr>
              <a:buSzPts val="1600"/>
              <a:buFont typeface="Noto Sans Symbols"/>
              <a:buChar char="❖"/>
            </a:pPr>
            <a:r>
              <a:rPr b="0" i="1" lang="en-US" sz="1600" u="sng">
                <a:solidFill>
                  <a:srgbClr val="262699"/>
                </a:solidFill>
                <a:latin typeface="Times New Roman"/>
                <a:ea typeface="Times New Roman"/>
                <a:cs typeface="Times New Roman"/>
                <a:sym typeface="Times New Roman"/>
              </a:rPr>
              <a:t>Block Device Drivers: </a:t>
            </a:r>
            <a:r>
              <a:rPr b="0" i="0" lang="en-US" sz="1600" u="none">
                <a:solidFill>
                  <a:srgbClr val="22228B"/>
                </a:solidFill>
                <a:latin typeface="Times New Roman"/>
                <a:ea typeface="Times New Roman"/>
                <a:cs typeface="Times New Roman"/>
                <a:sym typeface="Times New Roman"/>
              </a:rPr>
              <a:t>Block device drivers would implement the standard init, open, release, and request functions, which are invoked by the application when the drivers are loaded, opened and during read and write requests respectively</a:t>
            </a:r>
            <a:r>
              <a:rPr b="0" i="0" lang="en-US" sz="1600" u="none">
                <a:solidFill>
                  <a:srgbClr val="000000"/>
                </a:solidFill>
                <a:latin typeface="Times New Roman"/>
                <a:ea typeface="Times New Roman"/>
                <a:cs typeface="Times New Roman"/>
                <a:sym typeface="Times New Roman"/>
              </a:rPr>
              <a:t>.</a:t>
            </a:r>
            <a:endParaRPr/>
          </a:p>
          <a:p>
            <a:pPr indent="-336548" lvl="0" marL="338137" rtl="0" algn="l">
              <a:lnSpc>
                <a:spcPct val="104000"/>
              </a:lnSpc>
              <a:spcBef>
                <a:spcPts val="1400"/>
              </a:spcBef>
              <a:spcAft>
                <a:spcPts val="0"/>
              </a:spcAft>
              <a:buClr>
                <a:srgbClr val="000000"/>
              </a:buClr>
              <a:buSzPts val="1600"/>
              <a:buFont typeface="Noto Sans Symbols"/>
              <a:buChar char="❖"/>
            </a:pPr>
            <a:r>
              <a:rPr b="0" i="1" lang="en-US" sz="1600" u="sng">
                <a:solidFill>
                  <a:srgbClr val="262699"/>
                </a:solidFill>
                <a:latin typeface="Times New Roman"/>
                <a:ea typeface="Times New Roman"/>
                <a:cs typeface="Times New Roman"/>
                <a:sym typeface="Times New Roman"/>
              </a:rPr>
              <a:t>Network Device Drivers(Good to Have):</a:t>
            </a:r>
            <a:r>
              <a:rPr b="0" i="0" lang="en-US" sz="1600" u="none">
                <a:solidFill>
                  <a:srgbClr val="262699"/>
                </a:solidFill>
                <a:latin typeface="Times New Roman"/>
                <a:ea typeface="Times New Roman"/>
                <a:cs typeface="Times New Roman"/>
                <a:sym typeface="Times New Roman"/>
              </a:rPr>
              <a:t> Will sniff (pre-hooks/post-hooks) for ftp transfers based on ports and back the data through Scheduler to the Block device through our device drivers.</a:t>
            </a:r>
            <a:endParaRPr/>
          </a:p>
          <a:p>
            <a:pPr indent="-336548" lvl="0" marL="338137" rtl="0" algn="l">
              <a:lnSpc>
                <a:spcPct val="104000"/>
              </a:lnSpc>
              <a:spcBef>
                <a:spcPts val="1400"/>
              </a:spcBef>
              <a:spcAft>
                <a:spcPts val="0"/>
              </a:spcAft>
              <a:buClr>
                <a:srgbClr val="000000"/>
              </a:buClr>
              <a:buSzPts val="1600"/>
              <a:buFont typeface="Noto Sans Symbols"/>
              <a:buChar char="❖"/>
            </a:pPr>
            <a:r>
              <a:rPr b="0" i="1" lang="en-US" sz="1600" u="sng">
                <a:solidFill>
                  <a:srgbClr val="262699"/>
                </a:solidFill>
                <a:latin typeface="Times New Roman"/>
                <a:ea typeface="Times New Roman"/>
                <a:cs typeface="Times New Roman"/>
                <a:sym typeface="Times New Roman"/>
              </a:rPr>
              <a:t>Monitor Power &amp; CPU load:</a:t>
            </a:r>
            <a:r>
              <a:rPr b="0" i="0" lang="en-US" sz="1600" u="none">
                <a:solidFill>
                  <a:srgbClr val="262699"/>
                </a:solidFill>
                <a:latin typeface="Times New Roman"/>
                <a:ea typeface="Times New Roman"/>
                <a:cs typeface="Times New Roman"/>
                <a:sym typeface="Times New Roman"/>
              </a:rPr>
              <a:t> The exisiting load on the cpu-</a:t>
            </a:r>
            <a:r>
              <a:rPr b="0" i="0" lang="en-US" sz="1600" u="none">
                <a:solidFill>
                  <a:srgbClr val="22228B"/>
                </a:solidFill>
                <a:latin typeface="Times New Roman"/>
                <a:ea typeface="Times New Roman"/>
                <a:cs typeface="Times New Roman"/>
                <a:sym typeface="Times New Roman"/>
              </a:rPr>
              <a:t>cores are monitored by the monitor process using PCM- Processor Counter Monitor- lib functions, and continuously update the scheduler with the current CPU-core load information.</a:t>
            </a:r>
            <a:endParaRPr b="0" i="0" sz="1600" u="none">
              <a:solidFill>
                <a:srgbClr val="262699"/>
              </a:solidFill>
              <a:latin typeface="Times New Roman"/>
              <a:ea typeface="Times New Roman"/>
              <a:cs typeface="Times New Roman"/>
              <a:sym typeface="Times New Roman"/>
            </a:endParaRPr>
          </a:p>
          <a:p>
            <a:pPr indent="-336548" lvl="0" marL="338137" rtl="0" algn="l">
              <a:lnSpc>
                <a:spcPct val="104000"/>
              </a:lnSpc>
              <a:spcBef>
                <a:spcPts val="1400"/>
              </a:spcBef>
              <a:spcAft>
                <a:spcPts val="0"/>
              </a:spcAft>
              <a:buClr>
                <a:srgbClr val="000000"/>
              </a:buClr>
              <a:buSzPts val="1600"/>
              <a:buFont typeface="Noto Sans Symbols"/>
              <a:buChar char="❖"/>
            </a:pPr>
            <a:r>
              <a:rPr b="0" i="1" lang="en-US" sz="1600" u="sng">
                <a:solidFill>
                  <a:srgbClr val="262699"/>
                </a:solidFill>
                <a:latin typeface="Times New Roman"/>
                <a:ea typeface="Times New Roman"/>
                <a:cs typeface="Times New Roman"/>
                <a:sym typeface="Times New Roman"/>
              </a:rPr>
              <a:t>Scheduler:</a:t>
            </a:r>
            <a:r>
              <a:rPr b="0" i="0" lang="en-US" sz="1600" u="none">
                <a:solidFill>
                  <a:srgbClr val="262699"/>
                </a:solidFill>
                <a:latin typeface="Times New Roman"/>
                <a:ea typeface="Times New Roman"/>
                <a:cs typeface="Times New Roman"/>
                <a:sym typeface="Times New Roman"/>
              </a:rPr>
              <a:t> </a:t>
            </a:r>
            <a:r>
              <a:rPr b="0" i="0" lang="en-US" sz="1600" u="none">
                <a:solidFill>
                  <a:srgbClr val="22228B"/>
                </a:solidFill>
                <a:latin typeface="Times New Roman"/>
                <a:ea typeface="Times New Roman"/>
                <a:cs typeface="Times New Roman"/>
                <a:sym typeface="Times New Roman"/>
              </a:rPr>
              <a:t>The scheduler will spawn threads based on the power performance lookup table and PCM metrics, and will bind the threads using sched_setaffinity API(s) to the appropriate CPU-cores</a:t>
            </a:r>
            <a:r>
              <a:rPr b="0" i="0" lang="en-US" sz="1600" u="none">
                <a:solidFill>
                  <a:srgbClr val="262699"/>
                </a:solidFill>
                <a:latin typeface="Times New Roman"/>
                <a:ea typeface="Times New Roman"/>
                <a:cs typeface="Times New Roman"/>
                <a:sym typeface="Times New Roman"/>
              </a:rPr>
              <a:t> based on a lookup table, which is based on power and performance optimization</a:t>
            </a:r>
            <a:endParaRPr/>
          </a:p>
          <a:p>
            <a:pPr indent="-336548" lvl="0" marL="338137" rtl="0" algn="l">
              <a:lnSpc>
                <a:spcPct val="104000"/>
              </a:lnSpc>
              <a:spcBef>
                <a:spcPts val="1400"/>
              </a:spcBef>
              <a:spcAft>
                <a:spcPts val="0"/>
              </a:spcAft>
              <a:buClr>
                <a:srgbClr val="000000"/>
              </a:buClr>
              <a:buSzPts val="1600"/>
              <a:buFont typeface="Noto Sans Symbols"/>
              <a:buChar char="❖"/>
            </a:pPr>
            <a:r>
              <a:rPr b="0" i="1" lang="en-US" sz="1600" u="sng">
                <a:solidFill>
                  <a:srgbClr val="262699"/>
                </a:solidFill>
                <a:latin typeface="Times New Roman"/>
                <a:ea typeface="Times New Roman"/>
                <a:cs typeface="Times New Roman"/>
                <a:sym typeface="Times New Roman"/>
              </a:rPr>
              <a:t>GUI Utility </a:t>
            </a:r>
            <a:r>
              <a:rPr b="0" i="0" lang="en-US" sz="1600" u="none">
                <a:solidFill>
                  <a:srgbClr val="262699"/>
                </a:solidFill>
                <a:latin typeface="Times New Roman"/>
                <a:ea typeface="Times New Roman"/>
                <a:cs typeface="Times New Roman"/>
                <a:sym typeface="Times New Roman"/>
              </a:rPr>
              <a:t>will Take user inputs like selecting Cores, split block transfers, and power and performance ratio as well</a:t>
            </a:r>
            <a:r>
              <a:rPr b="0" i="0" lang="en-US" sz="1600" u="none">
                <a:solidFill>
                  <a:srgbClr val="262699"/>
                </a:solidFill>
                <a:latin typeface="Arial"/>
                <a:ea typeface="Arial"/>
                <a:cs typeface="Arial"/>
                <a:sym typeface="Arial"/>
              </a:rPr>
              <a:t>.</a:t>
            </a:r>
            <a:endParaRPr/>
          </a:p>
          <a:p>
            <a:pPr indent="-342900" lvl="0" marL="342900" rtl="0" algn="l">
              <a:lnSpc>
                <a:spcPct val="104000"/>
              </a:lnSpc>
              <a:spcBef>
                <a:spcPts val="1400"/>
              </a:spcBef>
              <a:spcAft>
                <a:spcPts val="0"/>
              </a:spcAft>
              <a:buNone/>
            </a:pPr>
            <a:r>
              <a:t/>
            </a:r>
            <a:endParaRPr b="0" i="0" sz="1600" u="none">
              <a:solidFill>
                <a:srgbClr val="262699"/>
              </a:solidFill>
              <a:latin typeface="Arial"/>
              <a:ea typeface="Arial"/>
              <a:cs typeface="Arial"/>
              <a:sym typeface="Arial"/>
            </a:endParaRPr>
          </a:p>
        </p:txBody>
      </p:sp>
      <p:sp>
        <p:nvSpPr>
          <p:cNvPr id="187" name="Google Shape;187;p27"/>
          <p:cNvSpPr txBox="1"/>
          <p:nvPr/>
        </p:nvSpPr>
        <p:spPr>
          <a:xfrm>
            <a:off x="1916112" y="7291387"/>
            <a:ext cx="6545400" cy="517500"/>
          </a:xfrm>
          <a:prstGeom prst="rect">
            <a:avLst/>
          </a:prstGeom>
          <a:noFill/>
          <a:ln>
            <a:noFill/>
          </a:ln>
        </p:spPr>
        <p:txBody>
          <a:bodyPr anchorCtr="0" anchor="t" bIns="0" lIns="0" spcFirstLastPara="1" rIns="0" wrap="square" tIns="0">
            <a:noAutofit/>
          </a:bodyPr>
          <a:lstStyle/>
          <a:p>
            <a:pPr indent="0" lvl="0" marL="0" marR="0" rtl="0" algn="l">
              <a:lnSpc>
                <a:spcPct val="104000"/>
              </a:lnSpc>
              <a:spcBef>
                <a:spcPts val="0"/>
              </a:spcBef>
              <a:spcAft>
                <a:spcPts val="0"/>
              </a:spcAft>
              <a:buClr>
                <a:srgbClr val="00B050"/>
              </a:buClr>
              <a:buSzPts val="1800"/>
              <a:buFont typeface="Times New Roman"/>
              <a:buNone/>
            </a:pPr>
            <a:r>
              <a:rPr b="0" i="0" lang="en-US" sz="1800" u="none">
                <a:solidFill>
                  <a:srgbClr val="00B050"/>
                </a:solidFill>
                <a:latin typeface="Times New Roman"/>
                <a:ea typeface="Times New Roman"/>
                <a:cs typeface="Times New Roman"/>
                <a:sym typeface="Times New Roman"/>
              </a:rPr>
              <a:t>Block Device Drivers with power and performance Optimization</a:t>
            </a:r>
            <a:endParaRPr/>
          </a:p>
        </p:txBody>
      </p:sp>
      <p:sp>
        <p:nvSpPr>
          <p:cNvPr id="188" name="Google Shape;188;p27"/>
          <p:cNvSpPr txBox="1"/>
          <p:nvPr/>
        </p:nvSpPr>
        <p:spPr>
          <a:xfrm>
            <a:off x="9805987" y="7191375"/>
            <a:ext cx="492000" cy="517500"/>
          </a:xfrm>
          <a:prstGeom prst="rect">
            <a:avLst/>
          </a:prstGeom>
          <a:noFill/>
          <a:ln>
            <a:noFill/>
          </a:ln>
        </p:spPr>
        <p:txBody>
          <a:bodyPr anchorCtr="0" anchor="t" bIns="0" lIns="0" spcFirstLastPara="1" rIns="0" wrap="square" tIns="0">
            <a:noAutofit/>
          </a:bodyPr>
          <a:lstStyle/>
          <a:p>
            <a:pPr indent="0" lvl="0" marL="0" marR="0" rtl="0" algn="l">
              <a:lnSpc>
                <a:spcPct val="104000"/>
              </a:lnSpc>
              <a:spcBef>
                <a:spcPts val="0"/>
              </a:spcBef>
              <a:spcAft>
                <a:spcPts val="0"/>
              </a:spcAft>
              <a:buClr>
                <a:srgbClr val="00B050"/>
              </a:buClr>
              <a:buSzPts val="1800"/>
              <a:buFont typeface="Arial"/>
              <a:buNone/>
            </a:pPr>
            <a:fld id="{00000000-1234-1234-1234-123412341234}" type="slidenum">
              <a:rPr b="0" i="0" lang="en-US" sz="1800" u="none">
                <a:solidFill>
                  <a:srgbClr val="00B050"/>
                </a:solidFill>
                <a:latin typeface="Arial"/>
                <a:ea typeface="Arial"/>
                <a:cs typeface="Arial"/>
                <a:sym typeface="Arial"/>
              </a:rPr>
              <a:t>‹#›</a:t>
            </a:fld>
            <a:endParaRPr/>
          </a:p>
        </p:txBody>
      </p:sp>
      <p:grpSp>
        <p:nvGrpSpPr>
          <p:cNvPr id="189" name="Google Shape;189;p27"/>
          <p:cNvGrpSpPr/>
          <p:nvPr/>
        </p:nvGrpSpPr>
        <p:grpSpPr>
          <a:xfrm>
            <a:off x="291978" y="710705"/>
            <a:ext cx="8825000" cy="2644128"/>
            <a:chOff x="0" y="0"/>
            <a:chExt cx="2147483647" cy="2147483647"/>
          </a:xfrm>
        </p:grpSpPr>
        <p:sp>
          <p:nvSpPr>
            <p:cNvPr id="190" name="Google Shape;190;p27"/>
            <p:cNvSpPr txBox="1"/>
            <p:nvPr/>
          </p:nvSpPr>
          <p:spPr>
            <a:xfrm>
              <a:off x="565177802" y="0"/>
              <a:ext cx="635824988" cy="707373200"/>
            </a:xfrm>
            <a:prstGeom prst="rect">
              <a:avLst/>
            </a:prstGeom>
            <a:solidFill>
              <a:srgbClr val="00B8FF"/>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4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          </a:t>
              </a:r>
              <a:r>
                <a:rPr b="0" i="0" lang="en-US" sz="1400" u="none">
                  <a:solidFill>
                    <a:schemeClr val="lt1"/>
                  </a:solidFill>
                  <a:latin typeface="Times New Roman"/>
                  <a:ea typeface="Times New Roman"/>
                  <a:cs typeface="Times New Roman"/>
                  <a:sym typeface="Times New Roman"/>
                </a:rPr>
                <a:t>GUI-UTILITY</a:t>
              </a:r>
              <a:endParaRPr/>
            </a:p>
            <a:p>
              <a:pPr indent="0" lvl="0" marL="0" marR="0" rtl="0" algn="l">
                <a:lnSpc>
                  <a:spcPct val="104000"/>
                </a:lnSpc>
                <a:spcBef>
                  <a:spcPts val="0"/>
                </a:spcBef>
                <a:spcAft>
                  <a:spcPts val="0"/>
                </a:spcAft>
                <a:buClr>
                  <a:schemeClr val="lt1"/>
                </a:buClr>
                <a:buSzPts val="1400"/>
                <a:buFont typeface="Times New Roman"/>
                <a:buNone/>
              </a:pPr>
              <a:r>
                <a:rPr b="0" i="0" lang="en-US" sz="1400" u="none">
                  <a:solidFill>
                    <a:schemeClr val="lt1"/>
                  </a:solidFill>
                  <a:latin typeface="Times New Roman"/>
                  <a:ea typeface="Times New Roman"/>
                  <a:cs typeface="Times New Roman"/>
                  <a:sym typeface="Times New Roman"/>
                </a:rPr>
                <a:t>		   +</a:t>
              </a:r>
              <a:endParaRPr/>
            </a:p>
            <a:p>
              <a:pPr indent="0" lvl="0" marL="0" marR="0" rtl="0" algn="l">
                <a:lnSpc>
                  <a:spcPct val="104000"/>
                </a:lnSpc>
                <a:spcBef>
                  <a:spcPts val="0"/>
                </a:spcBef>
                <a:spcAft>
                  <a:spcPts val="0"/>
                </a:spcAft>
                <a:buClr>
                  <a:schemeClr val="lt1"/>
                </a:buClr>
                <a:buSzPts val="1400"/>
                <a:buFont typeface="Times New Roman"/>
                <a:buNone/>
              </a:pPr>
              <a:r>
                <a:rPr b="0" i="0" lang="en-US" sz="1400" u="none">
                  <a:solidFill>
                    <a:schemeClr val="lt1"/>
                  </a:solidFill>
                  <a:latin typeface="Times New Roman"/>
                  <a:ea typeface="Times New Roman"/>
                  <a:cs typeface="Times New Roman"/>
                  <a:sym typeface="Times New Roman"/>
                </a:rPr>
                <a:t>               Scheduler</a:t>
              </a:r>
              <a:endParaRPr/>
            </a:p>
          </p:txBody>
        </p:sp>
        <p:sp>
          <p:nvSpPr>
            <p:cNvPr id="191" name="Google Shape;191;p27"/>
            <p:cNvSpPr txBox="1"/>
            <p:nvPr/>
          </p:nvSpPr>
          <p:spPr>
            <a:xfrm>
              <a:off x="0" y="1019802083"/>
              <a:ext cx="422043448" cy="656714201"/>
            </a:xfrm>
            <a:prstGeom prst="rect">
              <a:avLst/>
            </a:prstGeom>
            <a:solidFill>
              <a:srgbClr val="00B8FF"/>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4000"/>
                </a:lnSpc>
                <a:spcBef>
                  <a:spcPts val="0"/>
                </a:spcBef>
                <a:spcAft>
                  <a:spcPts val="0"/>
                </a:spcAft>
                <a:buClr>
                  <a:schemeClr val="lt1"/>
                </a:buClr>
                <a:buSzPts val="1400"/>
                <a:buFont typeface="Times New Roman"/>
                <a:buNone/>
              </a:pPr>
              <a:r>
                <a:rPr b="0" i="0" lang="en-US" sz="1400" u="none">
                  <a:solidFill>
                    <a:schemeClr val="lt1"/>
                  </a:solidFill>
                  <a:latin typeface="Times New Roman"/>
                  <a:ea typeface="Times New Roman"/>
                  <a:cs typeface="Times New Roman"/>
                  <a:sym typeface="Times New Roman"/>
                </a:rPr>
                <a:t>Monitor Power and CPU load</a:t>
              </a:r>
              <a:endParaRPr/>
            </a:p>
          </p:txBody>
        </p:sp>
        <p:sp>
          <p:nvSpPr>
            <p:cNvPr id="192" name="Google Shape;192;p27"/>
            <p:cNvSpPr txBox="1"/>
            <p:nvPr/>
          </p:nvSpPr>
          <p:spPr>
            <a:xfrm>
              <a:off x="706472245" y="1038304895"/>
              <a:ext cx="422043448" cy="656714201"/>
            </a:xfrm>
            <a:prstGeom prst="rect">
              <a:avLst/>
            </a:prstGeom>
            <a:solidFill>
              <a:srgbClr val="00B8FF"/>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4000"/>
                </a:lnSpc>
                <a:spcBef>
                  <a:spcPts val="0"/>
                </a:spcBef>
                <a:spcAft>
                  <a:spcPts val="0"/>
                </a:spcAft>
                <a:buClr>
                  <a:schemeClr val="lt1"/>
                </a:buClr>
                <a:buSzPts val="1800"/>
                <a:buFont typeface="Arial"/>
                <a:buNone/>
              </a:pPr>
              <a:r>
                <a:t/>
              </a:r>
              <a:endParaRPr b="0" i="0" sz="1800" u="none">
                <a:solidFill>
                  <a:schemeClr val="lt1"/>
                </a:solidFill>
                <a:latin typeface="Arial"/>
                <a:ea typeface="Arial"/>
                <a:cs typeface="Arial"/>
                <a:sym typeface="Arial"/>
              </a:endParaRPr>
            </a:p>
            <a:p>
              <a:pPr indent="0" lvl="0" marL="0" marR="0" rtl="0" algn="ctr">
                <a:lnSpc>
                  <a:spcPct val="104000"/>
                </a:lnSpc>
                <a:spcBef>
                  <a:spcPts val="0"/>
                </a:spcBef>
                <a:spcAft>
                  <a:spcPts val="0"/>
                </a:spcAft>
                <a:buClr>
                  <a:schemeClr val="lt1"/>
                </a:buClr>
                <a:buSzPts val="1400"/>
                <a:buFont typeface="Times New Roman"/>
                <a:buNone/>
              </a:pPr>
              <a:r>
                <a:rPr b="0" i="0" lang="en-US" sz="1400" u="none">
                  <a:solidFill>
                    <a:schemeClr val="lt1"/>
                  </a:solidFill>
                  <a:latin typeface="Times New Roman"/>
                  <a:ea typeface="Times New Roman"/>
                  <a:cs typeface="Times New Roman"/>
                  <a:sym typeface="Times New Roman"/>
                </a:rPr>
                <a:t>Block Device Drivers</a:t>
              </a:r>
              <a:endParaRPr/>
            </a:p>
          </p:txBody>
        </p:sp>
        <p:sp>
          <p:nvSpPr>
            <p:cNvPr id="193" name="Google Shape;193;p27"/>
            <p:cNvSpPr txBox="1"/>
            <p:nvPr/>
          </p:nvSpPr>
          <p:spPr>
            <a:xfrm>
              <a:off x="1483591625" y="988911002"/>
              <a:ext cx="422043453" cy="656714212"/>
            </a:xfrm>
            <a:prstGeom prst="rect">
              <a:avLst/>
            </a:prstGeom>
            <a:solidFill>
              <a:srgbClr val="00B8FF"/>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4000"/>
                </a:lnSpc>
                <a:spcBef>
                  <a:spcPts val="0"/>
                </a:spcBef>
                <a:spcAft>
                  <a:spcPts val="0"/>
                </a:spcAft>
                <a:buClr>
                  <a:schemeClr val="lt1"/>
                </a:buClr>
                <a:buSzPts val="1400"/>
                <a:buFont typeface="Arial"/>
                <a:buNone/>
              </a:pPr>
              <a:r>
                <a:t/>
              </a:r>
              <a:endParaRPr b="0" i="0" sz="1400" u="none">
                <a:solidFill>
                  <a:schemeClr val="lt1"/>
                </a:solidFill>
                <a:latin typeface="Arial"/>
                <a:ea typeface="Arial"/>
                <a:cs typeface="Arial"/>
                <a:sym typeface="Arial"/>
              </a:endParaRPr>
            </a:p>
            <a:p>
              <a:pPr indent="0" lvl="0" marL="0" marR="0" rtl="0" algn="ctr">
                <a:lnSpc>
                  <a:spcPct val="104000"/>
                </a:lnSpc>
                <a:spcBef>
                  <a:spcPts val="0"/>
                </a:spcBef>
                <a:spcAft>
                  <a:spcPts val="0"/>
                </a:spcAft>
                <a:buClr>
                  <a:schemeClr val="lt1"/>
                </a:buClr>
                <a:buSzPts val="1400"/>
                <a:buFont typeface="Times New Roman"/>
                <a:buNone/>
              </a:pPr>
              <a:r>
                <a:rPr b="0" i="0" lang="en-US" sz="1400" u="none">
                  <a:solidFill>
                    <a:schemeClr val="lt1"/>
                  </a:solidFill>
                  <a:latin typeface="Times New Roman"/>
                  <a:ea typeface="Times New Roman"/>
                  <a:cs typeface="Times New Roman"/>
                  <a:sym typeface="Times New Roman"/>
                </a:rPr>
                <a:t>Network Device Drivers</a:t>
              </a:r>
              <a:endParaRPr/>
            </a:p>
          </p:txBody>
        </p:sp>
        <p:cxnSp>
          <p:nvCxnSpPr>
            <p:cNvPr id="194" name="Google Shape;194;p27"/>
            <p:cNvCxnSpPr/>
            <p:nvPr/>
          </p:nvCxnSpPr>
          <p:spPr>
            <a:xfrm>
              <a:off x="883090328" y="707373207"/>
              <a:ext cx="0" cy="312428845"/>
            </a:xfrm>
            <a:prstGeom prst="straightConnector1">
              <a:avLst/>
            </a:prstGeom>
            <a:noFill/>
            <a:ln cap="flat" cmpd="sng" w="9525">
              <a:solidFill>
                <a:schemeClr val="dk1"/>
              </a:solidFill>
              <a:prstDash val="solid"/>
              <a:miter lim="800000"/>
              <a:headEnd len="med" w="med" type="none"/>
              <a:tailEnd len="med" w="med" type="triangle"/>
            </a:ln>
          </p:spPr>
        </p:cxnSp>
        <p:cxnSp>
          <p:nvCxnSpPr>
            <p:cNvPr id="195" name="Google Shape;195;p27"/>
            <p:cNvCxnSpPr/>
            <p:nvPr/>
          </p:nvCxnSpPr>
          <p:spPr>
            <a:xfrm flipH="1" rot="10800000">
              <a:off x="211021719" y="707373238"/>
              <a:ext cx="548435918" cy="312428845"/>
            </a:xfrm>
            <a:prstGeom prst="straightConnector1">
              <a:avLst/>
            </a:prstGeom>
            <a:noFill/>
            <a:ln cap="flat" cmpd="sng" w="9525">
              <a:solidFill>
                <a:schemeClr val="dk1"/>
              </a:solidFill>
              <a:prstDash val="solid"/>
              <a:miter lim="800000"/>
              <a:headEnd len="med" w="med" type="none"/>
              <a:tailEnd len="med" w="med" type="triangle"/>
            </a:ln>
          </p:spPr>
        </p:cxnSp>
        <p:cxnSp>
          <p:nvCxnSpPr>
            <p:cNvPr id="196" name="Google Shape;196;p27"/>
            <p:cNvCxnSpPr/>
            <p:nvPr/>
          </p:nvCxnSpPr>
          <p:spPr>
            <a:xfrm>
              <a:off x="883090328" y="707373207"/>
              <a:ext cx="777119412" cy="281537721"/>
            </a:xfrm>
            <a:prstGeom prst="straightConnector1">
              <a:avLst/>
            </a:prstGeom>
            <a:noFill/>
            <a:ln cap="flat" cmpd="sng" w="9525">
              <a:solidFill>
                <a:schemeClr val="dk1"/>
              </a:solidFill>
              <a:prstDash val="solid"/>
              <a:miter lim="800000"/>
              <a:headEnd len="med" w="med" type="none"/>
              <a:tailEnd len="med" w="med" type="triangle"/>
            </a:ln>
          </p:spPr>
        </p:cxnSp>
        <p:cxnSp>
          <p:nvCxnSpPr>
            <p:cNvPr id="197" name="Google Shape;197;p27"/>
            <p:cNvCxnSpPr/>
            <p:nvPr/>
          </p:nvCxnSpPr>
          <p:spPr>
            <a:xfrm>
              <a:off x="917493906" y="1695019108"/>
              <a:ext cx="0" cy="326397867"/>
            </a:xfrm>
            <a:prstGeom prst="straightConnector1">
              <a:avLst/>
            </a:prstGeom>
            <a:noFill/>
            <a:ln cap="flat" cmpd="sng" w="9525">
              <a:solidFill>
                <a:schemeClr val="dk1"/>
              </a:solidFill>
              <a:prstDash val="solid"/>
              <a:miter lim="800000"/>
              <a:headEnd len="med" w="med" type="none"/>
              <a:tailEnd len="med" w="med" type="triangle"/>
            </a:ln>
          </p:spPr>
        </p:cxnSp>
        <p:cxnSp>
          <p:nvCxnSpPr>
            <p:cNvPr id="198" name="Google Shape;198;p27"/>
            <p:cNvCxnSpPr/>
            <p:nvPr/>
          </p:nvCxnSpPr>
          <p:spPr>
            <a:xfrm>
              <a:off x="1694613402" y="1645625215"/>
              <a:ext cx="0" cy="375791765"/>
            </a:xfrm>
            <a:prstGeom prst="straightConnector1">
              <a:avLst/>
            </a:prstGeom>
            <a:noFill/>
            <a:ln cap="flat" cmpd="sng" w="9525">
              <a:solidFill>
                <a:schemeClr val="dk1"/>
              </a:solidFill>
              <a:prstDash val="solid"/>
              <a:miter lim="800000"/>
              <a:headEnd len="med" w="med" type="none"/>
              <a:tailEnd len="med" w="med" type="triangle"/>
            </a:ln>
          </p:spPr>
        </p:cxnSp>
        <p:cxnSp>
          <p:nvCxnSpPr>
            <p:cNvPr id="199" name="Google Shape;199;p27"/>
            <p:cNvCxnSpPr/>
            <p:nvPr/>
          </p:nvCxnSpPr>
          <p:spPr>
            <a:xfrm rot="10800000">
              <a:off x="211021719" y="1676516422"/>
              <a:ext cx="0" cy="344900640"/>
            </a:xfrm>
            <a:prstGeom prst="straightConnector1">
              <a:avLst/>
            </a:prstGeom>
            <a:noFill/>
            <a:ln cap="flat" cmpd="sng" w="9525">
              <a:solidFill>
                <a:schemeClr val="dk1"/>
              </a:solidFill>
              <a:prstDash val="solid"/>
              <a:miter lim="800000"/>
              <a:headEnd len="med" w="med" type="none"/>
              <a:tailEnd len="med" w="med" type="triangle"/>
            </a:ln>
          </p:spPr>
        </p:cxnSp>
        <p:sp>
          <p:nvSpPr>
            <p:cNvPr id="200" name="Google Shape;200;p27"/>
            <p:cNvSpPr txBox="1"/>
            <p:nvPr/>
          </p:nvSpPr>
          <p:spPr>
            <a:xfrm>
              <a:off x="203582904" y="1889515317"/>
              <a:ext cx="371817848" cy="15872936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From CPU-Cores</a:t>
              </a:r>
              <a:endParaRPr/>
            </a:p>
          </p:txBody>
        </p:sp>
        <p:sp>
          <p:nvSpPr>
            <p:cNvPr id="201" name="Google Shape;201;p27"/>
            <p:cNvSpPr txBox="1"/>
            <p:nvPr/>
          </p:nvSpPr>
          <p:spPr>
            <a:xfrm>
              <a:off x="920615834" y="1904712658"/>
              <a:ext cx="492328625" cy="15872936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To Block Device Drivers</a:t>
              </a:r>
              <a:endParaRPr/>
            </a:p>
          </p:txBody>
        </p:sp>
        <p:sp>
          <p:nvSpPr>
            <p:cNvPr id="202" name="Google Shape;202;p27"/>
            <p:cNvSpPr txBox="1"/>
            <p:nvPr/>
          </p:nvSpPr>
          <p:spPr>
            <a:xfrm>
              <a:off x="1619761892" y="1988754280"/>
              <a:ext cx="527721754" cy="15872936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To Network Device Drivers</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28"/>
          <p:cNvSpPr txBox="1"/>
          <p:nvPr>
            <p:ph type="title"/>
          </p:nvPr>
        </p:nvSpPr>
        <p:spPr>
          <a:xfrm>
            <a:off x="466725" y="-36512"/>
            <a:ext cx="9072562" cy="844550"/>
          </a:xfrm>
          <a:prstGeom prst="rect">
            <a:avLst/>
          </a:prstGeom>
          <a:noFill/>
          <a:ln>
            <a:noFill/>
          </a:ln>
        </p:spPr>
        <p:txBody>
          <a:bodyPr anchorCtr="0" anchor="t" bIns="46800" lIns="90000" spcFirstLastPara="1" rIns="90000" wrap="square" tIns="46800">
            <a:noAutofit/>
          </a:bodyPr>
          <a:lstStyle/>
          <a:p>
            <a:pPr indent="0" lvl="0" marL="0" rtl="0" algn="ctr">
              <a:lnSpc>
                <a:spcPct val="104000"/>
              </a:lnSpc>
              <a:spcBef>
                <a:spcPts val="0"/>
              </a:spcBef>
              <a:spcAft>
                <a:spcPts val="0"/>
              </a:spcAft>
              <a:buSzPts val="4000"/>
              <a:buNone/>
            </a:pPr>
            <a:r>
              <a:rPr b="0" i="0" lang="en-US" sz="4000" u="none">
                <a:solidFill>
                  <a:srgbClr val="00B050"/>
                </a:solidFill>
                <a:latin typeface="Times New Roman"/>
                <a:ea typeface="Times New Roman"/>
                <a:cs typeface="Times New Roman"/>
                <a:sym typeface="Times New Roman"/>
              </a:rPr>
              <a:t>Char Device Drivers</a:t>
            </a:r>
            <a:endParaRPr/>
          </a:p>
        </p:txBody>
      </p:sp>
      <p:sp>
        <p:nvSpPr>
          <p:cNvPr id="210" name="Google Shape;210;p28"/>
          <p:cNvSpPr txBox="1"/>
          <p:nvPr>
            <p:ph idx="1" type="body"/>
          </p:nvPr>
        </p:nvSpPr>
        <p:spPr>
          <a:xfrm>
            <a:off x="239712" y="655637"/>
            <a:ext cx="9601200" cy="6383337"/>
          </a:xfrm>
          <a:prstGeom prst="rect">
            <a:avLst/>
          </a:prstGeom>
          <a:noFill/>
          <a:ln>
            <a:noFill/>
          </a:ln>
        </p:spPr>
        <p:txBody>
          <a:bodyPr anchorCtr="0" anchor="t" bIns="46800" lIns="90000" spcFirstLastPara="1" rIns="90000" wrap="square" tIns="46800">
            <a:noAutofit/>
          </a:bodyPr>
          <a:lstStyle/>
          <a:p>
            <a:pPr indent="-336548" lvl="0" marL="338137" rtl="0" algn="l">
              <a:lnSpc>
                <a:spcPct val="80000"/>
              </a:lnSpc>
              <a:spcBef>
                <a:spcPts val="0"/>
              </a:spcBef>
              <a:spcAft>
                <a:spcPts val="0"/>
              </a:spcAft>
              <a:buSzPts val="1900"/>
              <a:buNone/>
            </a:pPr>
            <a:r>
              <a:t/>
            </a:r>
            <a:endParaRPr b="0" i="0" sz="1900" u="sng">
              <a:solidFill>
                <a:srgbClr val="000000"/>
              </a:solidFill>
              <a:latin typeface="Arial"/>
              <a:ea typeface="Arial"/>
              <a:cs typeface="Arial"/>
              <a:sym typeface="Arial"/>
            </a:endParaRPr>
          </a:p>
          <a:p>
            <a:pPr indent="-336548" lvl="0" marL="338137" rtl="0" algn="l">
              <a:lnSpc>
                <a:spcPct val="104000"/>
              </a:lnSpc>
              <a:spcBef>
                <a:spcPts val="0"/>
              </a:spcBef>
              <a:spcAft>
                <a:spcPts val="0"/>
              </a:spcAft>
              <a:buClr>
                <a:srgbClr val="000000"/>
              </a:buClr>
              <a:buSzPts val="1600"/>
              <a:buFont typeface="Noto Sans Symbols"/>
              <a:buChar char="❖"/>
            </a:pPr>
            <a:r>
              <a:rPr b="0" i="0" lang="en-US" sz="1600" u="none">
                <a:solidFill>
                  <a:srgbClr val="002060"/>
                </a:solidFill>
                <a:latin typeface="Times New Roman"/>
                <a:ea typeface="Times New Roman"/>
                <a:cs typeface="Times New Roman"/>
                <a:sym typeface="Times New Roman"/>
              </a:rPr>
              <a:t>Char device drivers supports: </a:t>
            </a:r>
            <a:endParaRPr/>
          </a:p>
          <a:p>
            <a:pPr indent="-228600" lvl="3" marL="1543050" rtl="0" algn="l">
              <a:lnSpc>
                <a:spcPct val="104000"/>
              </a:lnSpc>
              <a:spcBef>
                <a:spcPts val="1400"/>
              </a:spcBef>
              <a:spcAft>
                <a:spcPts val="0"/>
              </a:spcAft>
              <a:buClr>
                <a:srgbClr val="000000"/>
              </a:buClr>
              <a:buSzPts val="1200"/>
              <a:buFont typeface="Noto Sans Symbols"/>
              <a:buChar char="▪"/>
            </a:pPr>
            <a:r>
              <a:rPr lang="en-US" sz="1200">
                <a:solidFill>
                  <a:srgbClr val="002060"/>
                </a:solidFill>
                <a:latin typeface="Times New Roman"/>
                <a:ea typeface="Times New Roman"/>
                <a:cs typeface="Times New Roman"/>
                <a:sym typeface="Times New Roman"/>
              </a:rPr>
              <a:t>char</a:t>
            </a:r>
            <a:r>
              <a:rPr b="0" i="0" lang="en-US" sz="1200" u="none">
                <a:solidFill>
                  <a:srgbClr val="002060"/>
                </a:solidFill>
                <a:latin typeface="Times New Roman"/>
                <a:ea typeface="Times New Roman"/>
                <a:cs typeface="Times New Roman"/>
                <a:sym typeface="Times New Roman"/>
              </a:rPr>
              <a:t>_init</a:t>
            </a:r>
            <a:endParaRPr b="0" i="0" sz="1200" u="none">
              <a:solidFill>
                <a:srgbClr val="002060"/>
              </a:solidFill>
              <a:latin typeface="Times New Roman"/>
              <a:ea typeface="Times New Roman"/>
              <a:cs typeface="Times New Roman"/>
              <a:sym typeface="Times New Roman"/>
            </a:endParaRPr>
          </a:p>
          <a:p>
            <a:pPr indent="-228600" lvl="3" marL="1543050" rtl="0" algn="l">
              <a:lnSpc>
                <a:spcPct val="104000"/>
              </a:lnSpc>
              <a:spcBef>
                <a:spcPts val="500"/>
              </a:spcBef>
              <a:spcAft>
                <a:spcPts val="0"/>
              </a:spcAft>
              <a:buClr>
                <a:srgbClr val="000000"/>
              </a:buClr>
              <a:buSzPts val="1200"/>
              <a:buFont typeface="Noto Sans Symbols"/>
              <a:buChar char="▪"/>
            </a:pPr>
            <a:r>
              <a:rPr lang="en-US" sz="1200">
                <a:solidFill>
                  <a:srgbClr val="002060"/>
                </a:solidFill>
                <a:latin typeface="Times New Roman"/>
                <a:ea typeface="Times New Roman"/>
                <a:cs typeface="Times New Roman"/>
                <a:sym typeface="Times New Roman"/>
              </a:rPr>
              <a:t>char</a:t>
            </a:r>
            <a:r>
              <a:rPr b="0" i="0" lang="en-US" sz="1200" u="none">
                <a:solidFill>
                  <a:srgbClr val="002060"/>
                </a:solidFill>
                <a:latin typeface="Times New Roman"/>
                <a:ea typeface="Times New Roman"/>
                <a:cs typeface="Times New Roman"/>
                <a:sym typeface="Times New Roman"/>
              </a:rPr>
              <a:t>_open</a:t>
            </a:r>
            <a:endParaRPr/>
          </a:p>
          <a:p>
            <a:pPr indent="-228600" lvl="3" marL="1543050" rtl="0" algn="l">
              <a:lnSpc>
                <a:spcPct val="104000"/>
              </a:lnSpc>
              <a:spcBef>
                <a:spcPts val="500"/>
              </a:spcBef>
              <a:spcAft>
                <a:spcPts val="0"/>
              </a:spcAft>
              <a:buClr>
                <a:srgbClr val="000000"/>
              </a:buClr>
              <a:buSzPts val="1200"/>
              <a:buFont typeface="Noto Sans Symbols"/>
              <a:buChar char="▪"/>
            </a:pPr>
            <a:r>
              <a:rPr lang="en-US" sz="1200">
                <a:solidFill>
                  <a:srgbClr val="002060"/>
                </a:solidFill>
                <a:latin typeface="Times New Roman"/>
                <a:ea typeface="Times New Roman"/>
                <a:cs typeface="Times New Roman"/>
                <a:sym typeface="Times New Roman"/>
              </a:rPr>
              <a:t>char</a:t>
            </a:r>
            <a:r>
              <a:rPr b="0" i="0" lang="en-US" sz="1200" u="none">
                <a:solidFill>
                  <a:srgbClr val="002060"/>
                </a:solidFill>
                <a:latin typeface="Times New Roman"/>
                <a:ea typeface="Times New Roman"/>
                <a:cs typeface="Times New Roman"/>
                <a:sym typeface="Times New Roman"/>
              </a:rPr>
              <a:t>r_release</a:t>
            </a:r>
            <a:endParaRPr/>
          </a:p>
          <a:p>
            <a:pPr indent="-228600" lvl="3" marL="1543050" rtl="0" algn="l">
              <a:lnSpc>
                <a:spcPct val="104000"/>
              </a:lnSpc>
              <a:spcBef>
                <a:spcPts val="500"/>
              </a:spcBef>
              <a:spcAft>
                <a:spcPts val="0"/>
              </a:spcAft>
              <a:buClr>
                <a:srgbClr val="000000"/>
              </a:buClr>
              <a:buSzPts val="1200"/>
              <a:buFont typeface="Noto Sans Symbols"/>
              <a:buChar char="▪"/>
            </a:pPr>
            <a:r>
              <a:rPr lang="en-US" sz="1200">
                <a:solidFill>
                  <a:srgbClr val="002060"/>
                </a:solidFill>
                <a:latin typeface="Times New Roman"/>
                <a:ea typeface="Times New Roman"/>
                <a:cs typeface="Times New Roman"/>
                <a:sym typeface="Times New Roman"/>
              </a:rPr>
              <a:t>char</a:t>
            </a:r>
            <a:r>
              <a:rPr b="0" i="0" lang="en-US" sz="1200" u="none">
                <a:solidFill>
                  <a:srgbClr val="002060"/>
                </a:solidFill>
                <a:latin typeface="Times New Roman"/>
                <a:ea typeface="Times New Roman"/>
                <a:cs typeface="Times New Roman"/>
                <a:sym typeface="Times New Roman"/>
              </a:rPr>
              <a:t>_read</a:t>
            </a:r>
            <a:endParaRPr/>
          </a:p>
          <a:p>
            <a:pPr indent="-228600" lvl="3" marL="1543050" rtl="0" algn="l">
              <a:lnSpc>
                <a:spcPct val="104000"/>
              </a:lnSpc>
              <a:spcBef>
                <a:spcPts val="500"/>
              </a:spcBef>
              <a:spcAft>
                <a:spcPts val="0"/>
              </a:spcAft>
              <a:buClr>
                <a:srgbClr val="000000"/>
              </a:buClr>
              <a:buSzPts val="1200"/>
              <a:buFont typeface="Noto Sans Symbols"/>
              <a:buChar char="▪"/>
            </a:pPr>
            <a:r>
              <a:rPr lang="en-US" sz="1200">
                <a:solidFill>
                  <a:srgbClr val="002060"/>
                </a:solidFill>
                <a:latin typeface="Times New Roman"/>
                <a:ea typeface="Times New Roman"/>
                <a:cs typeface="Times New Roman"/>
                <a:sym typeface="Times New Roman"/>
              </a:rPr>
              <a:t>char</a:t>
            </a:r>
            <a:r>
              <a:rPr b="0" i="0" lang="en-US" sz="1200" u="none">
                <a:solidFill>
                  <a:srgbClr val="002060"/>
                </a:solidFill>
                <a:latin typeface="Times New Roman"/>
                <a:ea typeface="Times New Roman"/>
                <a:cs typeface="Times New Roman"/>
                <a:sym typeface="Times New Roman"/>
              </a:rPr>
              <a:t>r_write</a:t>
            </a:r>
            <a:endParaRPr/>
          </a:p>
          <a:p>
            <a:pPr indent="-228600" lvl="3" marL="1543050" rtl="0" algn="l">
              <a:lnSpc>
                <a:spcPct val="104000"/>
              </a:lnSpc>
              <a:spcBef>
                <a:spcPts val="500"/>
              </a:spcBef>
              <a:spcAft>
                <a:spcPts val="0"/>
              </a:spcAft>
              <a:buClr>
                <a:srgbClr val="000000"/>
              </a:buClr>
              <a:buSzPts val="1200"/>
              <a:buFont typeface="Noto Sans Symbols"/>
              <a:buChar char="▪"/>
            </a:pPr>
            <a:r>
              <a:rPr lang="en-US" sz="1200">
                <a:solidFill>
                  <a:srgbClr val="002060"/>
                </a:solidFill>
                <a:latin typeface="Times New Roman"/>
                <a:ea typeface="Times New Roman"/>
                <a:cs typeface="Times New Roman"/>
                <a:sym typeface="Times New Roman"/>
              </a:rPr>
              <a:t>char</a:t>
            </a:r>
            <a:r>
              <a:rPr b="0" i="0" lang="en-US" sz="1200" u="none">
                <a:solidFill>
                  <a:srgbClr val="002060"/>
                </a:solidFill>
                <a:latin typeface="Times New Roman"/>
                <a:ea typeface="Times New Roman"/>
                <a:cs typeface="Times New Roman"/>
                <a:sym typeface="Times New Roman"/>
              </a:rPr>
              <a:t>_ioctl</a:t>
            </a:r>
            <a:endParaRPr b="0" i="0" sz="1200" u="none">
              <a:solidFill>
                <a:srgbClr val="002060"/>
              </a:solidFill>
              <a:latin typeface="Times New Roman"/>
              <a:ea typeface="Times New Roman"/>
              <a:cs typeface="Times New Roman"/>
              <a:sym typeface="Times New Roman"/>
            </a:endParaRPr>
          </a:p>
          <a:p>
            <a:pPr indent="-336548" lvl="0" marL="338137" rtl="0" algn="l">
              <a:lnSpc>
                <a:spcPct val="104000"/>
              </a:lnSpc>
              <a:spcBef>
                <a:spcPts val="500"/>
              </a:spcBef>
              <a:spcAft>
                <a:spcPts val="0"/>
              </a:spcAft>
              <a:buClr>
                <a:srgbClr val="000000"/>
              </a:buClr>
              <a:buSzPts val="1600"/>
              <a:buFont typeface="Noto Sans Symbols"/>
              <a:buChar char="❖"/>
            </a:pPr>
            <a:r>
              <a:rPr b="0" i="0" lang="en-US" sz="1600" u="none">
                <a:solidFill>
                  <a:srgbClr val="002060"/>
                </a:solidFill>
                <a:latin typeface="Times New Roman"/>
                <a:ea typeface="Times New Roman"/>
                <a:cs typeface="Times New Roman"/>
                <a:sym typeface="Times New Roman"/>
              </a:rPr>
              <a:t>Applications can load char device drivers using insmod </a:t>
            </a:r>
            <a:endParaRPr/>
          </a:p>
          <a:p>
            <a:pPr indent="-336548" lvl="0" marL="338137" rtl="0" algn="l">
              <a:lnSpc>
                <a:spcPct val="104000"/>
              </a:lnSpc>
              <a:spcBef>
                <a:spcPts val="1400"/>
              </a:spcBef>
              <a:spcAft>
                <a:spcPts val="0"/>
              </a:spcAft>
              <a:buClr>
                <a:srgbClr val="000000"/>
              </a:buClr>
              <a:buSzPts val="1600"/>
              <a:buFont typeface="Noto Sans Symbols"/>
              <a:buChar char="❖"/>
            </a:pPr>
            <a:r>
              <a:rPr b="0" i="0" lang="en-US" sz="1600" u="none">
                <a:solidFill>
                  <a:srgbClr val="002060"/>
                </a:solidFill>
                <a:latin typeface="Times New Roman"/>
                <a:ea typeface="Times New Roman"/>
                <a:cs typeface="Times New Roman"/>
                <a:sym typeface="Times New Roman"/>
              </a:rPr>
              <a:t>Kernel invokes read/write when an application invokes read and write system calls.</a:t>
            </a:r>
            <a:endParaRPr/>
          </a:p>
          <a:p>
            <a:pPr indent="-336548" lvl="0" marL="338137" rtl="0" algn="l">
              <a:lnSpc>
                <a:spcPct val="104000"/>
              </a:lnSpc>
              <a:spcBef>
                <a:spcPts val="1400"/>
              </a:spcBef>
              <a:spcAft>
                <a:spcPts val="0"/>
              </a:spcAft>
              <a:buClr>
                <a:srgbClr val="000000"/>
              </a:buClr>
              <a:buSzPts val="1600"/>
              <a:buFont typeface="Noto Sans Symbols"/>
              <a:buChar char="❖"/>
            </a:pPr>
            <a:r>
              <a:rPr b="0" i="0" lang="en-US" sz="1600" u="none">
                <a:solidFill>
                  <a:srgbClr val="002060"/>
                </a:solidFill>
                <a:latin typeface="Times New Roman"/>
                <a:ea typeface="Times New Roman"/>
                <a:cs typeface="Times New Roman"/>
                <a:sym typeface="Times New Roman"/>
              </a:rPr>
              <a:t>char device drivers support iotcl, which is generally used to control or set registers or memory mapped I/O of the character device</a:t>
            </a:r>
            <a:endParaRPr b="0" i="0" sz="1600" u="none">
              <a:solidFill>
                <a:srgbClr val="002060"/>
              </a:solidFill>
              <a:latin typeface="Times New Roman"/>
              <a:ea typeface="Times New Roman"/>
              <a:cs typeface="Times New Roman"/>
              <a:sym typeface="Times New Roman"/>
            </a:endParaRPr>
          </a:p>
          <a:p>
            <a:pPr indent="-342900" lvl="0" marL="342900" rtl="0" algn="l">
              <a:lnSpc>
                <a:spcPct val="104000"/>
              </a:lnSpc>
              <a:spcBef>
                <a:spcPts val="1400"/>
              </a:spcBef>
              <a:spcAft>
                <a:spcPts val="0"/>
              </a:spcAft>
              <a:buNone/>
            </a:pPr>
            <a:r>
              <a:t/>
            </a:r>
            <a:endParaRPr b="0" i="0" sz="1600" u="none">
              <a:solidFill>
                <a:srgbClr val="002060"/>
              </a:solidFill>
              <a:latin typeface="Times New Roman"/>
              <a:ea typeface="Times New Roman"/>
              <a:cs typeface="Times New Roman"/>
              <a:sym typeface="Times New Roman"/>
            </a:endParaRPr>
          </a:p>
        </p:txBody>
      </p:sp>
      <p:sp>
        <p:nvSpPr>
          <p:cNvPr id="211" name="Google Shape;211;p28"/>
          <p:cNvSpPr txBox="1"/>
          <p:nvPr/>
        </p:nvSpPr>
        <p:spPr>
          <a:xfrm>
            <a:off x="1916112" y="7062787"/>
            <a:ext cx="6545262" cy="517525"/>
          </a:xfrm>
          <a:prstGeom prst="rect">
            <a:avLst/>
          </a:prstGeom>
          <a:noFill/>
          <a:ln>
            <a:noFill/>
          </a:ln>
        </p:spPr>
        <p:txBody>
          <a:bodyPr anchorCtr="0" anchor="t" bIns="0" lIns="0" spcFirstLastPara="1" rIns="0" wrap="square" tIns="0">
            <a:noAutofit/>
          </a:bodyPr>
          <a:lstStyle/>
          <a:p>
            <a:pPr indent="0" lvl="0" marL="0" marR="0" rtl="0" algn="l">
              <a:lnSpc>
                <a:spcPct val="104000"/>
              </a:lnSpc>
              <a:spcBef>
                <a:spcPts val="0"/>
              </a:spcBef>
              <a:spcAft>
                <a:spcPts val="0"/>
              </a:spcAft>
              <a:buClr>
                <a:srgbClr val="00B050"/>
              </a:buClr>
              <a:buSzPts val="1800"/>
              <a:buFont typeface="Times New Roman"/>
              <a:buNone/>
            </a:pPr>
            <a:r>
              <a:rPr b="0" i="0" lang="en-US" sz="1800" u="none">
                <a:solidFill>
                  <a:srgbClr val="00B050"/>
                </a:solidFill>
                <a:latin typeface="Times New Roman"/>
                <a:ea typeface="Times New Roman"/>
                <a:cs typeface="Times New Roman"/>
                <a:sym typeface="Times New Roman"/>
              </a:rPr>
              <a:t>Block Device Drivers with power and performance Optimization</a:t>
            </a:r>
            <a:endParaRPr/>
          </a:p>
        </p:txBody>
      </p:sp>
      <p:sp>
        <p:nvSpPr>
          <p:cNvPr id="212" name="Google Shape;212;p28"/>
          <p:cNvSpPr txBox="1"/>
          <p:nvPr/>
        </p:nvSpPr>
        <p:spPr>
          <a:xfrm>
            <a:off x="9501187" y="6886575"/>
            <a:ext cx="492125" cy="517525"/>
          </a:xfrm>
          <a:prstGeom prst="rect">
            <a:avLst/>
          </a:prstGeom>
          <a:noFill/>
          <a:ln>
            <a:noFill/>
          </a:ln>
        </p:spPr>
        <p:txBody>
          <a:bodyPr anchorCtr="0" anchor="t" bIns="0" lIns="0" spcFirstLastPara="1" rIns="0" wrap="square" tIns="0">
            <a:noAutofit/>
          </a:bodyPr>
          <a:lstStyle/>
          <a:p>
            <a:pPr indent="0" lvl="0" marL="0" marR="0" rtl="0" algn="l">
              <a:lnSpc>
                <a:spcPct val="104000"/>
              </a:lnSpc>
              <a:spcBef>
                <a:spcPts val="0"/>
              </a:spcBef>
              <a:spcAft>
                <a:spcPts val="0"/>
              </a:spcAft>
              <a:buClr>
                <a:srgbClr val="00B050"/>
              </a:buClr>
              <a:buSzPts val="1800"/>
              <a:buFont typeface="Arial"/>
              <a:buNone/>
            </a:pPr>
            <a:fld id="{00000000-1234-1234-1234-123412341234}" type="slidenum">
              <a:rPr b="0" i="0" lang="en-US" sz="1800" u="none">
                <a:solidFill>
                  <a:srgbClr val="00B050"/>
                </a:solidFill>
                <a:latin typeface="Arial"/>
                <a:ea typeface="Arial"/>
                <a:cs typeface="Arial"/>
                <a:sym typeface="Arial"/>
              </a:rP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29"/>
          <p:cNvSpPr txBox="1"/>
          <p:nvPr>
            <p:ph type="title"/>
          </p:nvPr>
        </p:nvSpPr>
        <p:spPr>
          <a:xfrm>
            <a:off x="466725" y="-36512"/>
            <a:ext cx="9072562" cy="844550"/>
          </a:xfrm>
          <a:prstGeom prst="rect">
            <a:avLst/>
          </a:prstGeom>
          <a:noFill/>
          <a:ln>
            <a:noFill/>
          </a:ln>
        </p:spPr>
        <p:txBody>
          <a:bodyPr anchorCtr="0" anchor="t" bIns="46800" lIns="90000" spcFirstLastPara="1" rIns="90000" wrap="square" tIns="46800">
            <a:noAutofit/>
          </a:bodyPr>
          <a:lstStyle/>
          <a:p>
            <a:pPr indent="0" lvl="0" marL="0" rtl="0" algn="ctr">
              <a:lnSpc>
                <a:spcPct val="104000"/>
              </a:lnSpc>
              <a:spcBef>
                <a:spcPts val="0"/>
              </a:spcBef>
              <a:spcAft>
                <a:spcPts val="0"/>
              </a:spcAft>
              <a:buSzPts val="4000"/>
              <a:buNone/>
            </a:pPr>
            <a:r>
              <a:rPr b="0" i="0" lang="en-US" sz="4000" u="none">
                <a:solidFill>
                  <a:srgbClr val="00B050"/>
                </a:solidFill>
                <a:latin typeface="Times New Roman"/>
                <a:ea typeface="Times New Roman"/>
                <a:cs typeface="Times New Roman"/>
                <a:sym typeface="Times New Roman"/>
              </a:rPr>
              <a:t>Block Device Drivers</a:t>
            </a:r>
            <a:endParaRPr/>
          </a:p>
        </p:txBody>
      </p:sp>
      <p:sp>
        <p:nvSpPr>
          <p:cNvPr id="220" name="Google Shape;220;p29"/>
          <p:cNvSpPr txBox="1"/>
          <p:nvPr>
            <p:ph idx="1" type="body"/>
          </p:nvPr>
        </p:nvSpPr>
        <p:spPr>
          <a:xfrm>
            <a:off x="239712" y="655637"/>
            <a:ext cx="9601200" cy="6383337"/>
          </a:xfrm>
          <a:prstGeom prst="rect">
            <a:avLst/>
          </a:prstGeom>
          <a:noFill/>
          <a:ln>
            <a:noFill/>
          </a:ln>
        </p:spPr>
        <p:txBody>
          <a:bodyPr anchorCtr="0" anchor="t" bIns="46800" lIns="90000" spcFirstLastPara="1" rIns="90000" wrap="square" tIns="46800">
            <a:noAutofit/>
          </a:bodyPr>
          <a:lstStyle/>
          <a:p>
            <a:pPr indent="-336548" lvl="0" marL="338137" rtl="0" algn="l">
              <a:lnSpc>
                <a:spcPct val="80000"/>
              </a:lnSpc>
              <a:spcBef>
                <a:spcPts val="0"/>
              </a:spcBef>
              <a:spcAft>
                <a:spcPts val="0"/>
              </a:spcAft>
              <a:buSzPts val="1900"/>
              <a:buNone/>
            </a:pPr>
            <a:r>
              <a:t/>
            </a:r>
            <a:endParaRPr b="0" i="0" sz="1900" u="sng">
              <a:solidFill>
                <a:srgbClr val="000000"/>
              </a:solidFill>
              <a:latin typeface="Arial"/>
              <a:ea typeface="Arial"/>
              <a:cs typeface="Arial"/>
              <a:sym typeface="Arial"/>
            </a:endParaRPr>
          </a:p>
          <a:p>
            <a:pPr indent="-336548" lvl="0" marL="338137" rtl="0" algn="l">
              <a:lnSpc>
                <a:spcPct val="104000"/>
              </a:lnSpc>
              <a:spcBef>
                <a:spcPts val="0"/>
              </a:spcBef>
              <a:spcAft>
                <a:spcPts val="0"/>
              </a:spcAft>
              <a:buClr>
                <a:srgbClr val="000000"/>
              </a:buClr>
              <a:buSzPts val="1600"/>
              <a:buFont typeface="Noto Sans Symbols"/>
              <a:buChar char="❖"/>
            </a:pPr>
            <a:r>
              <a:rPr b="0" i="0" lang="en-US" sz="1600" u="none">
                <a:solidFill>
                  <a:srgbClr val="002060"/>
                </a:solidFill>
                <a:latin typeface="Times New Roman"/>
                <a:ea typeface="Times New Roman"/>
                <a:cs typeface="Times New Roman"/>
                <a:sym typeface="Times New Roman"/>
              </a:rPr>
              <a:t>Block device drivers facilitates devices like disk drives to transfer random accessible data in fixed-size blocks</a:t>
            </a:r>
            <a:endParaRPr/>
          </a:p>
          <a:p>
            <a:pPr indent="-336548" lvl="0" marL="338137" rtl="0" algn="l">
              <a:lnSpc>
                <a:spcPct val="104000"/>
              </a:lnSpc>
              <a:spcBef>
                <a:spcPts val="1400"/>
              </a:spcBef>
              <a:spcAft>
                <a:spcPts val="0"/>
              </a:spcAft>
              <a:buClr>
                <a:srgbClr val="000000"/>
              </a:buClr>
              <a:buSzPts val="1600"/>
              <a:buFont typeface="Noto Sans Symbols"/>
              <a:buChar char="❖"/>
            </a:pPr>
            <a:r>
              <a:rPr b="0" i="0" lang="en-US" sz="1600" u="none">
                <a:solidFill>
                  <a:srgbClr val="002060"/>
                </a:solidFill>
                <a:latin typeface="Times New Roman"/>
                <a:ea typeface="Times New Roman"/>
                <a:cs typeface="Times New Roman"/>
                <a:sym typeface="Times New Roman"/>
              </a:rPr>
              <a:t>Linux kernel differentiates block device drivers from character devices drivers by providing different interfaces</a:t>
            </a:r>
            <a:endParaRPr b="0" i="0" sz="1600" u="none">
              <a:solidFill>
                <a:srgbClr val="002060"/>
              </a:solidFill>
              <a:latin typeface="Times New Roman"/>
              <a:ea typeface="Times New Roman"/>
              <a:cs typeface="Times New Roman"/>
              <a:sym typeface="Times New Roman"/>
            </a:endParaRPr>
          </a:p>
          <a:p>
            <a:pPr indent="-336548" lvl="0" marL="338137" rtl="0" algn="l">
              <a:lnSpc>
                <a:spcPct val="104000"/>
              </a:lnSpc>
              <a:spcBef>
                <a:spcPts val="1400"/>
              </a:spcBef>
              <a:spcAft>
                <a:spcPts val="0"/>
              </a:spcAft>
              <a:buClr>
                <a:srgbClr val="000000"/>
              </a:buClr>
              <a:buSzPts val="1600"/>
              <a:buFont typeface="Noto Sans Symbols"/>
              <a:buChar char="❖"/>
            </a:pPr>
            <a:r>
              <a:rPr b="0" i="0" lang="en-US" sz="1600" u="none">
                <a:solidFill>
                  <a:srgbClr val="002060"/>
                </a:solidFill>
                <a:latin typeface="Times New Roman"/>
                <a:ea typeface="Times New Roman"/>
                <a:cs typeface="Times New Roman"/>
                <a:sym typeface="Times New Roman"/>
              </a:rPr>
              <a:t>Blocks are fixed size of chunk of data determined by kernel. Usually the block size are 4096 bytes but varies with architecture</a:t>
            </a:r>
            <a:endParaRPr/>
          </a:p>
          <a:p>
            <a:pPr indent="-336548" lvl="0" marL="338137" rtl="0" algn="l">
              <a:lnSpc>
                <a:spcPct val="104000"/>
              </a:lnSpc>
              <a:spcBef>
                <a:spcPts val="1400"/>
              </a:spcBef>
              <a:spcAft>
                <a:spcPts val="0"/>
              </a:spcAft>
              <a:buClr>
                <a:srgbClr val="000000"/>
              </a:buClr>
              <a:buSzPts val="1600"/>
              <a:buFont typeface="Noto Sans Symbols"/>
              <a:buChar char="❖"/>
            </a:pPr>
            <a:r>
              <a:rPr b="0" i="0" lang="en-US" sz="1600" u="none">
                <a:solidFill>
                  <a:srgbClr val="002060"/>
                </a:solidFill>
                <a:latin typeface="Times New Roman"/>
                <a:ea typeface="Times New Roman"/>
                <a:cs typeface="Times New Roman"/>
                <a:sym typeface="Times New Roman"/>
              </a:rPr>
              <a:t>Usually Linux kernel works with the world of 512-bytes sector</a:t>
            </a:r>
            <a:endParaRPr/>
          </a:p>
          <a:p>
            <a:pPr indent="-336548" lvl="0" marL="338137" rtl="0" algn="l">
              <a:lnSpc>
                <a:spcPct val="104000"/>
              </a:lnSpc>
              <a:spcBef>
                <a:spcPts val="1400"/>
              </a:spcBef>
              <a:spcAft>
                <a:spcPts val="0"/>
              </a:spcAft>
              <a:buClr>
                <a:srgbClr val="000000"/>
              </a:buClr>
              <a:buSzPts val="1600"/>
              <a:buFont typeface="Noto Sans Symbols"/>
              <a:buChar char="❖"/>
            </a:pPr>
            <a:r>
              <a:rPr b="0" i="0" lang="en-US" sz="1600" u="none">
                <a:solidFill>
                  <a:srgbClr val="002060"/>
                </a:solidFill>
                <a:latin typeface="Times New Roman"/>
                <a:ea typeface="Times New Roman"/>
                <a:cs typeface="Times New Roman"/>
                <a:sym typeface="Times New Roman"/>
              </a:rPr>
              <a:t>Block device drivers uses a set of registration functions to make their device available to the kernel</a:t>
            </a:r>
            <a:endParaRPr/>
          </a:p>
          <a:p>
            <a:pPr indent="-285750" lvl="1" marL="685800" rtl="0" algn="l">
              <a:lnSpc>
                <a:spcPct val="104000"/>
              </a:lnSpc>
              <a:spcBef>
                <a:spcPts val="1400"/>
              </a:spcBef>
              <a:spcAft>
                <a:spcPts val="0"/>
              </a:spcAft>
              <a:buClr>
                <a:srgbClr val="000000"/>
              </a:buClr>
              <a:buSzPts val="1200"/>
              <a:buFont typeface="Noto Sans Symbols"/>
              <a:buChar char="❖"/>
            </a:pPr>
            <a:r>
              <a:rPr b="0" i="0" lang="en-US" sz="1200" u="none">
                <a:solidFill>
                  <a:srgbClr val="002060"/>
                </a:solidFill>
                <a:latin typeface="Times New Roman"/>
                <a:ea typeface="Times New Roman"/>
                <a:cs typeface="Times New Roman"/>
                <a:sym typeface="Times New Roman"/>
              </a:rPr>
              <a:t>register_blkdev(unsigned int major, const char *name)</a:t>
            </a:r>
            <a:endParaRPr/>
          </a:p>
          <a:p>
            <a:pPr indent="-285750" lvl="1" marL="685800" rtl="0" algn="l">
              <a:lnSpc>
                <a:spcPct val="104000"/>
              </a:lnSpc>
              <a:spcBef>
                <a:spcPts val="1100"/>
              </a:spcBef>
              <a:spcAft>
                <a:spcPts val="0"/>
              </a:spcAft>
              <a:buClr>
                <a:srgbClr val="000000"/>
              </a:buClr>
              <a:buSzPts val="1200"/>
              <a:buFont typeface="Noto Sans Symbols"/>
              <a:buChar char="❖"/>
            </a:pPr>
            <a:r>
              <a:rPr b="0" i="0" lang="en-US" sz="1200" u="none">
                <a:solidFill>
                  <a:srgbClr val="002060"/>
                </a:solidFill>
                <a:latin typeface="Times New Roman"/>
                <a:ea typeface="Times New Roman"/>
                <a:cs typeface="Times New Roman"/>
                <a:sym typeface="Times New Roman"/>
              </a:rPr>
              <a:t>unregister_blkdev(unsigned int major, const char *name)</a:t>
            </a:r>
            <a:endParaRPr/>
          </a:p>
          <a:p>
            <a:pPr indent="-336548" lvl="0" marL="338137" rtl="0" algn="l">
              <a:lnSpc>
                <a:spcPct val="104000"/>
              </a:lnSpc>
              <a:spcBef>
                <a:spcPts val="1100"/>
              </a:spcBef>
              <a:spcAft>
                <a:spcPts val="0"/>
              </a:spcAft>
              <a:buClr>
                <a:srgbClr val="000000"/>
              </a:buClr>
              <a:buSzPts val="1600"/>
              <a:buFont typeface="Noto Sans Symbols"/>
              <a:buChar char="❖"/>
            </a:pPr>
            <a:r>
              <a:rPr b="0" i="0" lang="en-US" sz="1600" u="none">
                <a:solidFill>
                  <a:srgbClr val="002060"/>
                </a:solidFill>
                <a:latin typeface="Times New Roman"/>
                <a:ea typeface="Times New Roman"/>
                <a:cs typeface="Times New Roman"/>
                <a:sym typeface="Times New Roman"/>
              </a:rPr>
              <a:t> The parameter for the blk registration functions are major number that the device will use and the associated name, which the kernel displays in /proc/devices/</a:t>
            </a:r>
            <a:endParaRPr/>
          </a:p>
        </p:txBody>
      </p:sp>
      <p:sp>
        <p:nvSpPr>
          <p:cNvPr id="221" name="Google Shape;221;p29"/>
          <p:cNvSpPr txBox="1"/>
          <p:nvPr/>
        </p:nvSpPr>
        <p:spPr>
          <a:xfrm>
            <a:off x="1916112" y="7062787"/>
            <a:ext cx="6545262" cy="517525"/>
          </a:xfrm>
          <a:prstGeom prst="rect">
            <a:avLst/>
          </a:prstGeom>
          <a:noFill/>
          <a:ln>
            <a:noFill/>
          </a:ln>
        </p:spPr>
        <p:txBody>
          <a:bodyPr anchorCtr="0" anchor="t" bIns="0" lIns="0" spcFirstLastPara="1" rIns="0" wrap="square" tIns="0">
            <a:noAutofit/>
          </a:bodyPr>
          <a:lstStyle/>
          <a:p>
            <a:pPr indent="0" lvl="0" marL="0" marR="0" rtl="0" algn="l">
              <a:lnSpc>
                <a:spcPct val="104000"/>
              </a:lnSpc>
              <a:spcBef>
                <a:spcPts val="0"/>
              </a:spcBef>
              <a:spcAft>
                <a:spcPts val="0"/>
              </a:spcAft>
              <a:buClr>
                <a:srgbClr val="00B050"/>
              </a:buClr>
              <a:buSzPts val="1800"/>
              <a:buFont typeface="Times New Roman"/>
              <a:buNone/>
            </a:pPr>
            <a:r>
              <a:rPr b="0" i="0" lang="en-US" sz="1800" u="none">
                <a:solidFill>
                  <a:srgbClr val="00B050"/>
                </a:solidFill>
                <a:latin typeface="Times New Roman"/>
                <a:ea typeface="Times New Roman"/>
                <a:cs typeface="Times New Roman"/>
                <a:sym typeface="Times New Roman"/>
              </a:rPr>
              <a:t>Block Device Drivers with power and performance Optimization</a:t>
            </a:r>
            <a:endParaRPr/>
          </a:p>
        </p:txBody>
      </p:sp>
      <p:sp>
        <p:nvSpPr>
          <p:cNvPr id="222" name="Google Shape;222;p29"/>
          <p:cNvSpPr txBox="1"/>
          <p:nvPr/>
        </p:nvSpPr>
        <p:spPr>
          <a:xfrm>
            <a:off x="9501187" y="6886575"/>
            <a:ext cx="492125" cy="517525"/>
          </a:xfrm>
          <a:prstGeom prst="rect">
            <a:avLst/>
          </a:prstGeom>
          <a:noFill/>
          <a:ln>
            <a:noFill/>
          </a:ln>
        </p:spPr>
        <p:txBody>
          <a:bodyPr anchorCtr="0" anchor="t" bIns="0" lIns="0" spcFirstLastPara="1" rIns="0" wrap="square" tIns="0">
            <a:noAutofit/>
          </a:bodyPr>
          <a:lstStyle/>
          <a:p>
            <a:pPr indent="0" lvl="0" marL="0" marR="0" rtl="0" algn="l">
              <a:lnSpc>
                <a:spcPct val="104000"/>
              </a:lnSpc>
              <a:spcBef>
                <a:spcPts val="0"/>
              </a:spcBef>
              <a:spcAft>
                <a:spcPts val="0"/>
              </a:spcAft>
              <a:buClr>
                <a:srgbClr val="00B050"/>
              </a:buClr>
              <a:buSzPts val="1800"/>
              <a:buFont typeface="Arial"/>
              <a:buNone/>
            </a:pPr>
            <a:fld id="{00000000-1234-1234-1234-123412341234}" type="slidenum">
              <a:rPr b="0" i="0" lang="en-US" sz="1800" u="none">
                <a:solidFill>
                  <a:srgbClr val="00B050"/>
                </a:solidFill>
                <a:latin typeface="Arial"/>
                <a:ea typeface="Arial"/>
                <a:cs typeface="Arial"/>
                <a:sym typeface="Arial"/>
              </a:rP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0"/>
          <p:cNvSpPr txBox="1"/>
          <p:nvPr>
            <p:ph type="title"/>
          </p:nvPr>
        </p:nvSpPr>
        <p:spPr>
          <a:xfrm>
            <a:off x="0" y="-36512"/>
            <a:ext cx="9539287" cy="844550"/>
          </a:xfrm>
          <a:prstGeom prst="rect">
            <a:avLst/>
          </a:prstGeom>
          <a:noFill/>
          <a:ln>
            <a:noFill/>
          </a:ln>
        </p:spPr>
        <p:txBody>
          <a:bodyPr anchorCtr="0" anchor="t" bIns="46800" lIns="90000" spcFirstLastPara="1" rIns="90000" wrap="square" tIns="46800">
            <a:noAutofit/>
          </a:bodyPr>
          <a:lstStyle/>
          <a:p>
            <a:pPr indent="0" lvl="0" marL="0" rtl="0" algn="ctr">
              <a:lnSpc>
                <a:spcPct val="104000"/>
              </a:lnSpc>
              <a:spcBef>
                <a:spcPts val="0"/>
              </a:spcBef>
              <a:spcAft>
                <a:spcPts val="0"/>
              </a:spcAft>
              <a:buSzPts val="4000"/>
              <a:buNone/>
            </a:pPr>
            <a:r>
              <a:rPr b="0" i="0" lang="en-US" sz="4000" u="none">
                <a:solidFill>
                  <a:srgbClr val="00B050"/>
                </a:solidFill>
                <a:latin typeface="Times New Roman"/>
                <a:ea typeface="Times New Roman"/>
                <a:cs typeface="Times New Roman"/>
                <a:sym typeface="Times New Roman"/>
              </a:rPr>
              <a:t>Block Device Drivers: Disk registration </a:t>
            </a:r>
            <a:endParaRPr/>
          </a:p>
        </p:txBody>
      </p:sp>
      <p:sp>
        <p:nvSpPr>
          <p:cNvPr id="230" name="Google Shape;230;p30"/>
          <p:cNvSpPr txBox="1"/>
          <p:nvPr>
            <p:ph idx="1" type="body"/>
          </p:nvPr>
        </p:nvSpPr>
        <p:spPr>
          <a:xfrm>
            <a:off x="239712" y="655637"/>
            <a:ext cx="9677400" cy="6019800"/>
          </a:xfrm>
          <a:prstGeom prst="rect">
            <a:avLst/>
          </a:prstGeom>
          <a:noFill/>
          <a:ln>
            <a:noFill/>
          </a:ln>
        </p:spPr>
        <p:txBody>
          <a:bodyPr anchorCtr="0" anchor="t" bIns="46800" lIns="90000" spcFirstLastPara="1" rIns="90000" wrap="square" tIns="46800">
            <a:noAutofit/>
          </a:bodyPr>
          <a:lstStyle/>
          <a:p>
            <a:pPr indent="-336548" lvl="0" marL="338137" rtl="0" algn="l">
              <a:lnSpc>
                <a:spcPct val="80000"/>
              </a:lnSpc>
              <a:spcBef>
                <a:spcPts val="0"/>
              </a:spcBef>
              <a:spcAft>
                <a:spcPts val="0"/>
              </a:spcAft>
              <a:buSzPts val="1900"/>
              <a:buNone/>
            </a:pPr>
            <a:r>
              <a:t/>
            </a:r>
            <a:endParaRPr b="0" i="0" sz="1900" u="sng">
              <a:solidFill>
                <a:srgbClr val="000000"/>
              </a:solidFill>
              <a:latin typeface="Arial"/>
              <a:ea typeface="Arial"/>
              <a:cs typeface="Arial"/>
              <a:sym typeface="Arial"/>
            </a:endParaRPr>
          </a:p>
          <a:p>
            <a:pPr indent="-336548" lvl="0" marL="338137" rtl="0" algn="l">
              <a:lnSpc>
                <a:spcPct val="104000"/>
              </a:lnSpc>
              <a:spcBef>
                <a:spcPts val="0"/>
              </a:spcBef>
              <a:spcAft>
                <a:spcPts val="0"/>
              </a:spcAft>
              <a:buClr>
                <a:srgbClr val="000000"/>
              </a:buClr>
              <a:buSzPts val="1600"/>
              <a:buFont typeface="Noto Sans Symbols"/>
              <a:buChar char="❖"/>
            </a:pPr>
            <a:r>
              <a:rPr b="0" i="0" lang="en-US" sz="1600" u="none">
                <a:solidFill>
                  <a:srgbClr val="16165D"/>
                </a:solidFill>
                <a:latin typeface="Times New Roman"/>
                <a:ea typeface="Times New Roman"/>
                <a:cs typeface="Times New Roman"/>
                <a:sym typeface="Times New Roman"/>
              </a:rPr>
              <a:t>Kernel supports users to perform disk registration to represent individual disk device. </a:t>
            </a:r>
            <a:endParaRPr/>
          </a:p>
          <a:p>
            <a:pPr indent="-336548" lvl="0" marL="338137" rtl="0" algn="l">
              <a:lnSpc>
                <a:spcPct val="104000"/>
              </a:lnSpc>
              <a:spcBef>
                <a:spcPts val="1400"/>
              </a:spcBef>
              <a:spcAft>
                <a:spcPts val="0"/>
              </a:spcAft>
              <a:buClr>
                <a:srgbClr val="000000"/>
              </a:buClr>
              <a:buSzPts val="1600"/>
              <a:buFont typeface="Noto Sans Symbols"/>
              <a:buChar char="❖"/>
            </a:pPr>
            <a:r>
              <a:rPr b="0" i="0" lang="en-US" sz="1600" u="none">
                <a:solidFill>
                  <a:srgbClr val="16165D"/>
                </a:solidFill>
                <a:latin typeface="Times New Roman"/>
                <a:ea typeface="Times New Roman"/>
                <a:cs typeface="Times New Roman"/>
                <a:sym typeface="Times New Roman"/>
              </a:rPr>
              <a:t>Kernel supports three functions and a data structure to perform disk registration and de-registration.</a:t>
            </a:r>
            <a:endParaRPr b="0" i="0" sz="1600" u="none">
              <a:solidFill>
                <a:srgbClr val="16165D"/>
              </a:solidFill>
              <a:latin typeface="Times New Roman"/>
              <a:ea typeface="Times New Roman"/>
              <a:cs typeface="Times New Roman"/>
              <a:sym typeface="Times New Roman"/>
            </a:endParaRPr>
          </a:p>
          <a:p>
            <a:pPr indent="-228600" lvl="2" marL="1143000" rtl="0" algn="l">
              <a:lnSpc>
                <a:spcPct val="104000"/>
              </a:lnSpc>
              <a:spcBef>
                <a:spcPts val="1400"/>
              </a:spcBef>
              <a:spcAft>
                <a:spcPts val="0"/>
              </a:spcAft>
              <a:buClr>
                <a:srgbClr val="000000"/>
              </a:buClr>
              <a:buSzPts val="1400"/>
              <a:buFont typeface="Arial"/>
              <a:buChar char="•"/>
            </a:pPr>
            <a:r>
              <a:rPr b="0" i="0" lang="en-US" sz="1400" u="none">
                <a:solidFill>
                  <a:srgbClr val="16165D"/>
                </a:solidFill>
                <a:latin typeface="Times New Roman"/>
                <a:ea typeface="Times New Roman"/>
                <a:cs typeface="Times New Roman"/>
                <a:sym typeface="Times New Roman"/>
              </a:rPr>
              <a:t>Struct gendisk</a:t>
            </a:r>
            <a:endParaRPr/>
          </a:p>
          <a:p>
            <a:pPr indent="-228600" lvl="2" marL="1143000" rtl="0" algn="l">
              <a:lnSpc>
                <a:spcPct val="104000"/>
              </a:lnSpc>
              <a:spcBef>
                <a:spcPts val="800"/>
              </a:spcBef>
              <a:spcAft>
                <a:spcPts val="0"/>
              </a:spcAft>
              <a:buClr>
                <a:srgbClr val="000000"/>
              </a:buClr>
              <a:buSzPts val="1400"/>
              <a:buFont typeface="Arial"/>
              <a:buChar char="•"/>
            </a:pPr>
            <a:r>
              <a:rPr b="0" i="0" lang="en-US" sz="1400" u="none">
                <a:solidFill>
                  <a:srgbClr val="16165D"/>
                </a:solidFill>
                <a:latin typeface="Times New Roman"/>
                <a:ea typeface="Times New Roman"/>
                <a:cs typeface="Times New Roman"/>
                <a:sym typeface="Times New Roman"/>
              </a:rPr>
              <a:t>Struct gendisk *alloc_disk(int minors)</a:t>
            </a:r>
            <a:endParaRPr/>
          </a:p>
          <a:p>
            <a:pPr indent="-228600" lvl="2" marL="1143000" rtl="0" algn="l">
              <a:lnSpc>
                <a:spcPct val="104000"/>
              </a:lnSpc>
              <a:spcBef>
                <a:spcPts val="800"/>
              </a:spcBef>
              <a:spcAft>
                <a:spcPts val="0"/>
              </a:spcAft>
              <a:buClr>
                <a:srgbClr val="000000"/>
              </a:buClr>
              <a:buSzPts val="1400"/>
              <a:buFont typeface="Arial"/>
              <a:buChar char="•"/>
            </a:pPr>
            <a:r>
              <a:rPr b="0" i="0" lang="en-US" sz="1400" u="none">
                <a:solidFill>
                  <a:srgbClr val="16165D"/>
                </a:solidFill>
                <a:latin typeface="Times New Roman"/>
                <a:ea typeface="Times New Roman"/>
                <a:cs typeface="Times New Roman"/>
                <a:sym typeface="Times New Roman"/>
              </a:rPr>
              <a:t>Void del_gendisk(struct gendisk *gd)</a:t>
            </a:r>
            <a:endParaRPr/>
          </a:p>
          <a:p>
            <a:pPr indent="-228600" lvl="2" marL="1143000" rtl="0" algn="l">
              <a:lnSpc>
                <a:spcPct val="104000"/>
              </a:lnSpc>
              <a:spcBef>
                <a:spcPts val="800"/>
              </a:spcBef>
              <a:spcAft>
                <a:spcPts val="0"/>
              </a:spcAft>
              <a:buClr>
                <a:srgbClr val="000000"/>
              </a:buClr>
              <a:buSzPts val="1400"/>
              <a:buFont typeface="Arial"/>
              <a:buChar char="•"/>
            </a:pPr>
            <a:r>
              <a:rPr b="0" i="0" lang="en-US" sz="1400" u="none">
                <a:solidFill>
                  <a:srgbClr val="16165D"/>
                </a:solidFill>
                <a:latin typeface="Times New Roman"/>
                <a:ea typeface="Times New Roman"/>
                <a:cs typeface="Times New Roman"/>
                <a:sym typeface="Times New Roman"/>
              </a:rPr>
              <a:t>Void add_disk(struct gendisk *gd)</a:t>
            </a:r>
            <a:endParaRPr/>
          </a:p>
          <a:p>
            <a:pPr indent="-336548" lvl="0" marL="338137" rtl="0" algn="l">
              <a:lnSpc>
                <a:spcPct val="104000"/>
              </a:lnSpc>
              <a:spcBef>
                <a:spcPts val="800"/>
              </a:spcBef>
              <a:spcAft>
                <a:spcPts val="0"/>
              </a:spcAft>
              <a:buClr>
                <a:srgbClr val="000000"/>
              </a:buClr>
              <a:buSzPts val="1600"/>
              <a:buFont typeface="Noto Sans Symbols"/>
              <a:buChar char="❖"/>
            </a:pPr>
            <a:r>
              <a:rPr b="0" i="0" lang="en-US" sz="1600" u="none">
                <a:solidFill>
                  <a:srgbClr val="16165D"/>
                </a:solidFill>
                <a:latin typeface="Times New Roman"/>
                <a:ea typeface="Times New Roman"/>
                <a:cs typeface="Times New Roman"/>
                <a:sym typeface="Times New Roman"/>
              </a:rPr>
              <a:t>Gendisk structure, minimum fields used for our implementation: </a:t>
            </a:r>
            <a:endParaRPr b="0" i="0" sz="1600" u="none">
              <a:solidFill>
                <a:srgbClr val="16165D"/>
              </a:solidFill>
              <a:latin typeface="Times New Roman"/>
              <a:ea typeface="Times New Roman"/>
              <a:cs typeface="Times New Roman"/>
              <a:sym typeface="Times New Roman"/>
            </a:endParaRPr>
          </a:p>
          <a:p>
            <a:pPr indent="-228600" lvl="2" marL="1143000" rtl="0" algn="l">
              <a:lnSpc>
                <a:spcPct val="104000"/>
              </a:lnSpc>
              <a:spcBef>
                <a:spcPts val="1400"/>
              </a:spcBef>
              <a:spcAft>
                <a:spcPts val="0"/>
              </a:spcAft>
              <a:buClr>
                <a:srgbClr val="000000"/>
              </a:buClr>
              <a:buSzPts val="1400"/>
              <a:buFont typeface="Arial"/>
              <a:buChar char="•"/>
            </a:pPr>
            <a:r>
              <a:rPr b="0" i="0" lang="en-US" sz="1400" u="none">
                <a:solidFill>
                  <a:srgbClr val="16165D"/>
                </a:solidFill>
                <a:latin typeface="Times New Roman"/>
                <a:ea typeface="Times New Roman"/>
                <a:cs typeface="Times New Roman"/>
                <a:sym typeface="Times New Roman"/>
              </a:rPr>
              <a:t>Major: Device number used by the disk</a:t>
            </a:r>
            <a:endParaRPr/>
          </a:p>
          <a:p>
            <a:pPr indent="-228600" lvl="2" marL="1143000" rtl="0" algn="l">
              <a:lnSpc>
                <a:spcPct val="104000"/>
              </a:lnSpc>
              <a:spcBef>
                <a:spcPts val="800"/>
              </a:spcBef>
              <a:spcAft>
                <a:spcPts val="0"/>
              </a:spcAft>
              <a:buClr>
                <a:srgbClr val="000000"/>
              </a:buClr>
              <a:buSzPts val="1400"/>
              <a:buFont typeface="Arial"/>
              <a:buChar char="•"/>
            </a:pPr>
            <a:r>
              <a:rPr b="0" i="0" lang="en-US" sz="1400" u="none">
                <a:solidFill>
                  <a:srgbClr val="16165D"/>
                </a:solidFill>
                <a:latin typeface="Times New Roman"/>
                <a:ea typeface="Times New Roman"/>
                <a:cs typeface="Times New Roman"/>
                <a:sym typeface="Times New Roman"/>
              </a:rPr>
              <a:t>First_minor: Used for how driver partition the device</a:t>
            </a:r>
            <a:endParaRPr/>
          </a:p>
          <a:p>
            <a:pPr indent="-228600" lvl="2" marL="1143000" rtl="0" algn="l">
              <a:lnSpc>
                <a:spcPct val="104000"/>
              </a:lnSpc>
              <a:spcBef>
                <a:spcPts val="800"/>
              </a:spcBef>
              <a:spcAft>
                <a:spcPts val="0"/>
              </a:spcAft>
              <a:buClr>
                <a:srgbClr val="000000"/>
              </a:buClr>
              <a:buSzPts val="1400"/>
              <a:buFont typeface="Arial"/>
              <a:buChar char="•"/>
            </a:pPr>
            <a:r>
              <a:rPr b="0" i="0" lang="en-US" sz="1400" u="none">
                <a:solidFill>
                  <a:srgbClr val="16165D"/>
                </a:solidFill>
                <a:latin typeface="Times New Roman"/>
                <a:ea typeface="Times New Roman"/>
                <a:cs typeface="Times New Roman"/>
                <a:sym typeface="Times New Roman"/>
              </a:rPr>
              <a:t>Disk_name: 32 character name of the disk device, which will be used in proc/partitions and sysfs</a:t>
            </a:r>
            <a:endParaRPr/>
          </a:p>
          <a:p>
            <a:pPr indent="-228600" lvl="2" marL="1143000" rtl="0" algn="l">
              <a:lnSpc>
                <a:spcPct val="104000"/>
              </a:lnSpc>
              <a:spcBef>
                <a:spcPts val="800"/>
              </a:spcBef>
              <a:spcAft>
                <a:spcPts val="0"/>
              </a:spcAft>
              <a:buClr>
                <a:srgbClr val="000000"/>
              </a:buClr>
              <a:buSzPts val="1400"/>
              <a:buFont typeface="Arial"/>
              <a:buChar char="•"/>
            </a:pPr>
            <a:r>
              <a:rPr b="0" i="0" lang="en-US" sz="1400" u="none">
                <a:solidFill>
                  <a:srgbClr val="16165D"/>
                </a:solidFill>
                <a:latin typeface="Times New Roman"/>
                <a:ea typeface="Times New Roman"/>
                <a:cs typeface="Times New Roman"/>
                <a:sym typeface="Times New Roman"/>
              </a:rPr>
              <a:t>Fops: The device operations supported by device</a:t>
            </a:r>
            <a:endParaRPr/>
          </a:p>
          <a:p>
            <a:pPr indent="-228600" lvl="2" marL="1143000" rtl="0" algn="l">
              <a:lnSpc>
                <a:spcPct val="104000"/>
              </a:lnSpc>
              <a:spcBef>
                <a:spcPts val="800"/>
              </a:spcBef>
              <a:spcAft>
                <a:spcPts val="0"/>
              </a:spcAft>
              <a:buClr>
                <a:srgbClr val="000000"/>
              </a:buClr>
              <a:buSzPts val="1400"/>
              <a:buFont typeface="Arial"/>
              <a:buChar char="•"/>
            </a:pPr>
            <a:r>
              <a:rPr b="0" i="0" lang="en-US" sz="1400" u="none">
                <a:solidFill>
                  <a:srgbClr val="16165D"/>
                </a:solidFill>
                <a:latin typeface="Times New Roman"/>
                <a:ea typeface="Times New Roman"/>
                <a:cs typeface="Times New Roman"/>
                <a:sym typeface="Times New Roman"/>
              </a:rPr>
              <a:t>Queue: The request queue that will handle device operations for the disk</a:t>
            </a:r>
            <a:endParaRPr/>
          </a:p>
          <a:p>
            <a:pPr indent="-228600" lvl="2" marL="1143000" rtl="0" algn="l">
              <a:lnSpc>
                <a:spcPct val="104000"/>
              </a:lnSpc>
              <a:spcBef>
                <a:spcPts val="800"/>
              </a:spcBef>
              <a:spcAft>
                <a:spcPts val="0"/>
              </a:spcAft>
              <a:buClr>
                <a:srgbClr val="000000"/>
              </a:buClr>
              <a:buSzPts val="1400"/>
              <a:buFont typeface="Arial"/>
              <a:buChar char="•"/>
            </a:pPr>
            <a:r>
              <a:rPr b="0" i="0" lang="en-US" sz="1400" u="none">
                <a:solidFill>
                  <a:srgbClr val="16165D"/>
                </a:solidFill>
                <a:latin typeface="Times New Roman"/>
                <a:ea typeface="Times New Roman"/>
                <a:cs typeface="Times New Roman"/>
                <a:sym typeface="Times New Roman"/>
              </a:rPr>
              <a:t>Private_data: Kernel provided storage for driver’s use, used to store internal representation of the block device driver</a:t>
            </a:r>
            <a:endParaRPr/>
          </a:p>
          <a:p>
            <a:pPr indent="-342900" lvl="0" marL="342900" rtl="0" algn="l">
              <a:lnSpc>
                <a:spcPct val="104000"/>
              </a:lnSpc>
              <a:spcBef>
                <a:spcPts val="800"/>
              </a:spcBef>
              <a:spcAft>
                <a:spcPts val="0"/>
              </a:spcAft>
              <a:buNone/>
            </a:pPr>
            <a:r>
              <a:t/>
            </a:r>
            <a:endParaRPr b="0" i="0" sz="1400" u="none">
              <a:solidFill>
                <a:srgbClr val="16165D"/>
              </a:solidFill>
              <a:latin typeface="Times New Roman"/>
              <a:ea typeface="Times New Roman"/>
              <a:cs typeface="Times New Roman"/>
              <a:sym typeface="Times New Roman"/>
            </a:endParaRPr>
          </a:p>
        </p:txBody>
      </p:sp>
      <p:sp>
        <p:nvSpPr>
          <p:cNvPr id="231" name="Google Shape;231;p30"/>
          <p:cNvSpPr txBox="1"/>
          <p:nvPr/>
        </p:nvSpPr>
        <p:spPr>
          <a:xfrm>
            <a:off x="1916112" y="7062787"/>
            <a:ext cx="6545262" cy="517525"/>
          </a:xfrm>
          <a:prstGeom prst="rect">
            <a:avLst/>
          </a:prstGeom>
          <a:noFill/>
          <a:ln>
            <a:noFill/>
          </a:ln>
        </p:spPr>
        <p:txBody>
          <a:bodyPr anchorCtr="0" anchor="t" bIns="0" lIns="0" spcFirstLastPara="1" rIns="0" wrap="square" tIns="0">
            <a:noAutofit/>
          </a:bodyPr>
          <a:lstStyle/>
          <a:p>
            <a:pPr indent="0" lvl="0" marL="0" marR="0" rtl="0" algn="l">
              <a:lnSpc>
                <a:spcPct val="104000"/>
              </a:lnSpc>
              <a:spcBef>
                <a:spcPts val="0"/>
              </a:spcBef>
              <a:spcAft>
                <a:spcPts val="0"/>
              </a:spcAft>
              <a:buClr>
                <a:srgbClr val="00B050"/>
              </a:buClr>
              <a:buSzPts val="1800"/>
              <a:buFont typeface="Times New Roman"/>
              <a:buNone/>
            </a:pPr>
            <a:r>
              <a:rPr b="0" i="0" lang="en-US" sz="1800" u="none">
                <a:solidFill>
                  <a:srgbClr val="00B050"/>
                </a:solidFill>
                <a:latin typeface="Times New Roman"/>
                <a:ea typeface="Times New Roman"/>
                <a:cs typeface="Times New Roman"/>
                <a:sym typeface="Times New Roman"/>
              </a:rPr>
              <a:t>Block Device Drivers with power and performance Optimization</a:t>
            </a:r>
            <a:endParaRPr/>
          </a:p>
        </p:txBody>
      </p:sp>
      <p:sp>
        <p:nvSpPr>
          <p:cNvPr id="232" name="Google Shape;232;p30"/>
          <p:cNvSpPr txBox="1"/>
          <p:nvPr/>
        </p:nvSpPr>
        <p:spPr>
          <a:xfrm>
            <a:off x="9501187" y="6886575"/>
            <a:ext cx="492125" cy="517525"/>
          </a:xfrm>
          <a:prstGeom prst="rect">
            <a:avLst/>
          </a:prstGeom>
          <a:noFill/>
          <a:ln>
            <a:noFill/>
          </a:ln>
        </p:spPr>
        <p:txBody>
          <a:bodyPr anchorCtr="0" anchor="t" bIns="0" lIns="0" spcFirstLastPara="1" rIns="0" wrap="square" tIns="0">
            <a:noAutofit/>
          </a:bodyPr>
          <a:lstStyle/>
          <a:p>
            <a:pPr indent="0" lvl="0" marL="0" marR="0" rtl="0" algn="l">
              <a:lnSpc>
                <a:spcPct val="104000"/>
              </a:lnSpc>
              <a:spcBef>
                <a:spcPts val="0"/>
              </a:spcBef>
              <a:spcAft>
                <a:spcPts val="0"/>
              </a:spcAft>
              <a:buClr>
                <a:srgbClr val="00B050"/>
              </a:buClr>
              <a:buSzPts val="1800"/>
              <a:buFont typeface="Arial"/>
              <a:buNone/>
            </a:pPr>
            <a:fld id="{00000000-1234-1234-1234-123412341234}" type="slidenum">
              <a:rPr b="0" i="0" lang="en-US" sz="1800" u="none">
                <a:solidFill>
                  <a:srgbClr val="00B050"/>
                </a:solidFill>
                <a:latin typeface="Arial"/>
                <a:ea typeface="Arial"/>
                <a:cs typeface="Arial"/>
                <a:sym typeface="Arial"/>
              </a:rP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1"/>
          <p:cNvSpPr txBox="1"/>
          <p:nvPr>
            <p:ph type="title"/>
          </p:nvPr>
        </p:nvSpPr>
        <p:spPr>
          <a:xfrm>
            <a:off x="466725" y="-36512"/>
            <a:ext cx="9072562" cy="844550"/>
          </a:xfrm>
          <a:prstGeom prst="rect">
            <a:avLst/>
          </a:prstGeom>
          <a:noFill/>
          <a:ln>
            <a:noFill/>
          </a:ln>
        </p:spPr>
        <p:txBody>
          <a:bodyPr anchorCtr="0" anchor="t" bIns="46800" lIns="90000" spcFirstLastPara="1" rIns="90000" wrap="square" tIns="46800">
            <a:noAutofit/>
          </a:bodyPr>
          <a:lstStyle/>
          <a:p>
            <a:pPr indent="0" lvl="0" marL="0" rtl="0" algn="ctr">
              <a:lnSpc>
                <a:spcPct val="104000"/>
              </a:lnSpc>
              <a:spcBef>
                <a:spcPts val="0"/>
              </a:spcBef>
              <a:spcAft>
                <a:spcPts val="0"/>
              </a:spcAft>
              <a:buSzPts val="4000"/>
              <a:buNone/>
            </a:pPr>
            <a:r>
              <a:rPr b="0" i="0" lang="en-US" sz="4000" u="none">
                <a:solidFill>
                  <a:srgbClr val="00B050"/>
                </a:solidFill>
                <a:latin typeface="Times New Roman"/>
                <a:ea typeface="Times New Roman"/>
                <a:cs typeface="Times New Roman"/>
                <a:sym typeface="Times New Roman"/>
              </a:rPr>
              <a:t>Block Device Drivers: Supported API(s)</a:t>
            </a:r>
            <a:endParaRPr/>
          </a:p>
        </p:txBody>
      </p:sp>
      <p:sp>
        <p:nvSpPr>
          <p:cNvPr id="240" name="Google Shape;240;p31"/>
          <p:cNvSpPr txBox="1"/>
          <p:nvPr>
            <p:ph idx="1" type="body"/>
          </p:nvPr>
        </p:nvSpPr>
        <p:spPr>
          <a:xfrm>
            <a:off x="239712" y="655637"/>
            <a:ext cx="9677400" cy="6019800"/>
          </a:xfrm>
          <a:prstGeom prst="rect">
            <a:avLst/>
          </a:prstGeom>
          <a:noFill/>
          <a:ln>
            <a:noFill/>
          </a:ln>
        </p:spPr>
        <p:txBody>
          <a:bodyPr anchorCtr="0" anchor="t" bIns="46800" lIns="90000" spcFirstLastPara="1" rIns="90000" wrap="square" tIns="46800">
            <a:noAutofit/>
          </a:bodyPr>
          <a:lstStyle/>
          <a:p>
            <a:pPr indent="-336548" lvl="0" marL="338137" rtl="0" algn="l">
              <a:lnSpc>
                <a:spcPct val="80000"/>
              </a:lnSpc>
              <a:spcBef>
                <a:spcPts val="0"/>
              </a:spcBef>
              <a:spcAft>
                <a:spcPts val="0"/>
              </a:spcAft>
              <a:buSzPts val="1900"/>
              <a:buNone/>
            </a:pPr>
            <a:r>
              <a:t/>
            </a:r>
            <a:endParaRPr b="0" i="0" sz="1900" u="sng">
              <a:solidFill>
                <a:srgbClr val="000000"/>
              </a:solidFill>
              <a:latin typeface="Arial"/>
              <a:ea typeface="Arial"/>
              <a:cs typeface="Arial"/>
              <a:sym typeface="Arial"/>
            </a:endParaRPr>
          </a:p>
          <a:p>
            <a:pPr indent="-336548" lvl="0" marL="338137" rtl="0" algn="l">
              <a:lnSpc>
                <a:spcPct val="104000"/>
              </a:lnSpc>
              <a:spcBef>
                <a:spcPts val="0"/>
              </a:spcBef>
              <a:spcAft>
                <a:spcPts val="0"/>
              </a:spcAft>
              <a:buClr>
                <a:srgbClr val="000000"/>
              </a:buClr>
              <a:buSzPts val="1600"/>
              <a:buFont typeface="Noto Sans Symbols"/>
              <a:buChar char="❖"/>
            </a:pPr>
            <a:r>
              <a:rPr b="0" i="0" lang="en-US" sz="1600" u="none">
                <a:solidFill>
                  <a:srgbClr val="002060"/>
                </a:solidFill>
                <a:latin typeface="Times New Roman"/>
                <a:ea typeface="Times New Roman"/>
                <a:cs typeface="Times New Roman"/>
                <a:sym typeface="Times New Roman"/>
              </a:rPr>
              <a:t>Block device drivers </a:t>
            </a:r>
            <a:endParaRPr/>
          </a:p>
          <a:p>
            <a:pPr indent="-285750" lvl="1" marL="742950" rtl="0" algn="l">
              <a:lnSpc>
                <a:spcPct val="104000"/>
              </a:lnSpc>
              <a:spcBef>
                <a:spcPts val="1400"/>
              </a:spcBef>
              <a:spcAft>
                <a:spcPts val="0"/>
              </a:spcAft>
              <a:buClr>
                <a:srgbClr val="000000"/>
              </a:buClr>
              <a:buSzPts val="1400"/>
              <a:buFont typeface="Arial"/>
              <a:buChar char="•"/>
            </a:pPr>
            <a:r>
              <a:rPr b="0" i="0" lang="en-US" sz="1400" u="none">
                <a:solidFill>
                  <a:srgbClr val="16165D"/>
                </a:solidFill>
                <a:latin typeface="Times New Roman"/>
                <a:ea typeface="Times New Roman"/>
                <a:cs typeface="Times New Roman"/>
                <a:sym typeface="Times New Roman"/>
              </a:rPr>
              <a:t>int (*open) (struct block_device *, fmode_t): An Open system call to the applications to open the block device drivers in a read, write modes.</a:t>
            </a:r>
            <a:endParaRPr/>
          </a:p>
          <a:p>
            <a:pPr indent="-285750" lvl="1" marL="742950" rtl="0" algn="l">
              <a:lnSpc>
                <a:spcPct val="104000"/>
              </a:lnSpc>
              <a:spcBef>
                <a:spcPts val="1100"/>
              </a:spcBef>
              <a:spcAft>
                <a:spcPts val="0"/>
              </a:spcAft>
              <a:buClr>
                <a:srgbClr val="000000"/>
              </a:buClr>
              <a:buSzPts val="1400"/>
              <a:buFont typeface="Arial"/>
              <a:buChar char="•"/>
            </a:pPr>
            <a:r>
              <a:rPr b="0" i="0" lang="en-US" sz="1400" u="none">
                <a:solidFill>
                  <a:srgbClr val="16165D"/>
                </a:solidFill>
                <a:latin typeface="Times New Roman"/>
                <a:ea typeface="Times New Roman"/>
                <a:cs typeface="Times New Roman"/>
                <a:sym typeface="Times New Roman"/>
              </a:rPr>
              <a:t>void (*release) (struct gendisk *, fmode_t) : releases the reference and frees up memory if any associated to the block device drivers.</a:t>
            </a:r>
            <a:endParaRPr/>
          </a:p>
          <a:p>
            <a:pPr indent="-285750" lvl="1" marL="742950" rtl="0" algn="l">
              <a:lnSpc>
                <a:spcPct val="104000"/>
              </a:lnSpc>
              <a:spcBef>
                <a:spcPts val="1100"/>
              </a:spcBef>
              <a:spcAft>
                <a:spcPts val="0"/>
              </a:spcAft>
              <a:buClr>
                <a:srgbClr val="000000"/>
              </a:buClr>
              <a:buSzPts val="1400"/>
              <a:buFont typeface="Arial"/>
              <a:buChar char="•"/>
            </a:pPr>
            <a:r>
              <a:rPr b="0" i="0" lang="en-US" sz="1400" u="none">
                <a:solidFill>
                  <a:srgbClr val="16165D"/>
                </a:solidFill>
                <a:latin typeface="Times New Roman"/>
                <a:ea typeface="Times New Roman"/>
                <a:cs typeface="Times New Roman"/>
                <a:sym typeface="Times New Roman"/>
              </a:rPr>
              <a:t>static void (*request(struct request_queue *q): Kernel invokes this function when an application requests for a read or write.</a:t>
            </a:r>
            <a:endParaRPr/>
          </a:p>
          <a:p>
            <a:pPr indent="-285750" lvl="1" marL="742950" rtl="0" algn="l">
              <a:lnSpc>
                <a:spcPct val="104000"/>
              </a:lnSpc>
              <a:spcBef>
                <a:spcPts val="1100"/>
              </a:spcBef>
              <a:spcAft>
                <a:spcPts val="0"/>
              </a:spcAft>
              <a:buClr>
                <a:srgbClr val="000000"/>
              </a:buClr>
              <a:buSzPts val="1400"/>
              <a:buFont typeface="Arial"/>
              <a:buChar char="•"/>
            </a:pPr>
            <a:r>
              <a:rPr b="0" i="0" lang="en-US" sz="1400" u="none">
                <a:solidFill>
                  <a:srgbClr val="16165D"/>
                </a:solidFill>
                <a:latin typeface="Times New Roman"/>
                <a:ea typeface="Times New Roman"/>
                <a:cs typeface="Times New Roman"/>
                <a:sym typeface="Times New Roman"/>
              </a:rPr>
              <a:t>int (*rw_page)(struct block_device *, sector_t, struct page *, bool);</a:t>
            </a:r>
            <a:endParaRPr/>
          </a:p>
          <a:p>
            <a:pPr indent="-285750" lvl="1" marL="742950" rtl="0" algn="l">
              <a:lnSpc>
                <a:spcPct val="104000"/>
              </a:lnSpc>
              <a:spcBef>
                <a:spcPts val="1100"/>
              </a:spcBef>
              <a:spcAft>
                <a:spcPts val="0"/>
              </a:spcAft>
              <a:buClr>
                <a:srgbClr val="000000"/>
              </a:buClr>
              <a:buSzPts val="1400"/>
              <a:buFont typeface="Arial"/>
              <a:buChar char="•"/>
            </a:pPr>
            <a:r>
              <a:rPr b="0" i="0" lang="en-US" sz="1400" u="none">
                <a:solidFill>
                  <a:srgbClr val="16165D"/>
                </a:solidFill>
                <a:latin typeface="Times New Roman"/>
                <a:ea typeface="Times New Roman"/>
                <a:cs typeface="Times New Roman"/>
                <a:sym typeface="Times New Roman"/>
              </a:rPr>
              <a:t>int (*ioctl) (struct block_device *, fmode_t, unsigned, unsigned long): Supports a direct block device control, which can be invoked from the user space.</a:t>
            </a:r>
            <a:endParaRPr/>
          </a:p>
          <a:p>
            <a:pPr indent="-285750" lvl="1" marL="742950" rtl="0" algn="l">
              <a:lnSpc>
                <a:spcPct val="104000"/>
              </a:lnSpc>
              <a:spcBef>
                <a:spcPts val="1100"/>
              </a:spcBef>
              <a:spcAft>
                <a:spcPts val="0"/>
              </a:spcAft>
              <a:buClr>
                <a:srgbClr val="000000"/>
              </a:buClr>
              <a:buSzPts val="1400"/>
              <a:buFont typeface="Arial"/>
              <a:buChar char="•"/>
            </a:pPr>
            <a:r>
              <a:rPr b="0" i="0" lang="en-US" sz="1400" u="none">
                <a:solidFill>
                  <a:srgbClr val="16165D"/>
                </a:solidFill>
                <a:latin typeface="Times New Roman"/>
                <a:ea typeface="Times New Roman"/>
                <a:cs typeface="Times New Roman"/>
                <a:sym typeface="Times New Roman"/>
              </a:rPr>
              <a:t>int (*media_changed) (struct gendisk *): calls supported for removable devices, the media method is called to see whether the media has been changed.</a:t>
            </a:r>
            <a:endParaRPr/>
          </a:p>
          <a:p>
            <a:pPr indent="-285750" lvl="1" marL="742950" rtl="0" algn="l">
              <a:lnSpc>
                <a:spcPct val="104000"/>
              </a:lnSpc>
              <a:spcBef>
                <a:spcPts val="1100"/>
              </a:spcBef>
              <a:spcAft>
                <a:spcPts val="0"/>
              </a:spcAft>
              <a:buClr>
                <a:srgbClr val="000000"/>
              </a:buClr>
              <a:buSzPts val="1400"/>
              <a:buFont typeface="Arial"/>
              <a:buChar char="•"/>
            </a:pPr>
            <a:r>
              <a:rPr b="0" i="0" lang="en-US" sz="1400" u="none">
                <a:solidFill>
                  <a:srgbClr val="16165D"/>
                </a:solidFill>
                <a:latin typeface="Times New Roman"/>
                <a:ea typeface="Times New Roman"/>
                <a:cs typeface="Times New Roman"/>
                <a:sym typeface="Times New Roman"/>
              </a:rPr>
              <a:t>int (*revalidate_disk) (struct gendisk *);</a:t>
            </a:r>
            <a:endParaRPr/>
          </a:p>
          <a:p>
            <a:pPr indent="-285750" lvl="1" marL="742950" rtl="0" algn="l">
              <a:lnSpc>
                <a:spcPct val="104000"/>
              </a:lnSpc>
              <a:spcBef>
                <a:spcPts val="1100"/>
              </a:spcBef>
              <a:spcAft>
                <a:spcPts val="0"/>
              </a:spcAft>
              <a:buClr>
                <a:srgbClr val="000000"/>
              </a:buClr>
              <a:buSzPts val="1400"/>
              <a:buFont typeface="Arial"/>
              <a:buChar char="•"/>
            </a:pPr>
            <a:r>
              <a:rPr b="0" i="0" lang="en-US" sz="1400" u="none">
                <a:solidFill>
                  <a:srgbClr val="16165D"/>
                </a:solidFill>
                <a:latin typeface="Times New Roman"/>
                <a:ea typeface="Times New Roman"/>
                <a:cs typeface="Times New Roman"/>
                <a:sym typeface="Times New Roman"/>
              </a:rPr>
              <a:t>struct module *owner: Owner of the module usually the owner is the device drivers.</a:t>
            </a:r>
            <a:endParaRPr/>
          </a:p>
          <a:p>
            <a:pPr indent="-342900" lvl="0" marL="342900" rtl="0" algn="l">
              <a:lnSpc>
                <a:spcPct val="104000"/>
              </a:lnSpc>
              <a:spcBef>
                <a:spcPts val="1100"/>
              </a:spcBef>
              <a:spcAft>
                <a:spcPts val="0"/>
              </a:spcAft>
              <a:buNone/>
            </a:pPr>
            <a:r>
              <a:t/>
            </a:r>
            <a:endParaRPr b="0" i="0" sz="1400" u="none">
              <a:solidFill>
                <a:srgbClr val="16165D"/>
              </a:solidFill>
              <a:latin typeface="Times New Roman"/>
              <a:ea typeface="Times New Roman"/>
              <a:cs typeface="Times New Roman"/>
              <a:sym typeface="Times New Roman"/>
            </a:endParaRPr>
          </a:p>
        </p:txBody>
      </p:sp>
      <p:sp>
        <p:nvSpPr>
          <p:cNvPr id="241" name="Google Shape;241;p31"/>
          <p:cNvSpPr txBox="1"/>
          <p:nvPr/>
        </p:nvSpPr>
        <p:spPr>
          <a:xfrm>
            <a:off x="1916112" y="7062787"/>
            <a:ext cx="6545262" cy="517525"/>
          </a:xfrm>
          <a:prstGeom prst="rect">
            <a:avLst/>
          </a:prstGeom>
          <a:noFill/>
          <a:ln>
            <a:noFill/>
          </a:ln>
        </p:spPr>
        <p:txBody>
          <a:bodyPr anchorCtr="0" anchor="t" bIns="0" lIns="0" spcFirstLastPara="1" rIns="0" wrap="square" tIns="0">
            <a:noAutofit/>
          </a:bodyPr>
          <a:lstStyle/>
          <a:p>
            <a:pPr indent="0" lvl="0" marL="0" marR="0" rtl="0" algn="l">
              <a:lnSpc>
                <a:spcPct val="104000"/>
              </a:lnSpc>
              <a:spcBef>
                <a:spcPts val="0"/>
              </a:spcBef>
              <a:spcAft>
                <a:spcPts val="0"/>
              </a:spcAft>
              <a:buClr>
                <a:srgbClr val="00B050"/>
              </a:buClr>
              <a:buSzPts val="1800"/>
              <a:buFont typeface="Times New Roman"/>
              <a:buNone/>
            </a:pPr>
            <a:r>
              <a:rPr b="0" i="0" lang="en-US" sz="1800" u="none">
                <a:solidFill>
                  <a:srgbClr val="00B050"/>
                </a:solidFill>
                <a:latin typeface="Times New Roman"/>
                <a:ea typeface="Times New Roman"/>
                <a:cs typeface="Times New Roman"/>
                <a:sym typeface="Times New Roman"/>
              </a:rPr>
              <a:t>Block Device Drivers with power and performance Optimization</a:t>
            </a:r>
            <a:endParaRPr/>
          </a:p>
        </p:txBody>
      </p:sp>
      <p:sp>
        <p:nvSpPr>
          <p:cNvPr id="242" name="Google Shape;242;p31"/>
          <p:cNvSpPr txBox="1"/>
          <p:nvPr/>
        </p:nvSpPr>
        <p:spPr>
          <a:xfrm>
            <a:off x="9501187" y="6886575"/>
            <a:ext cx="492125" cy="517525"/>
          </a:xfrm>
          <a:prstGeom prst="rect">
            <a:avLst/>
          </a:prstGeom>
          <a:noFill/>
          <a:ln>
            <a:noFill/>
          </a:ln>
        </p:spPr>
        <p:txBody>
          <a:bodyPr anchorCtr="0" anchor="t" bIns="0" lIns="0" spcFirstLastPara="1" rIns="0" wrap="square" tIns="0">
            <a:noAutofit/>
          </a:bodyPr>
          <a:lstStyle/>
          <a:p>
            <a:pPr indent="0" lvl="0" marL="0" marR="0" rtl="0" algn="l">
              <a:lnSpc>
                <a:spcPct val="104000"/>
              </a:lnSpc>
              <a:spcBef>
                <a:spcPts val="0"/>
              </a:spcBef>
              <a:spcAft>
                <a:spcPts val="0"/>
              </a:spcAft>
              <a:buClr>
                <a:srgbClr val="00B050"/>
              </a:buClr>
              <a:buSzPts val="1800"/>
              <a:buFont typeface="Arial"/>
              <a:buNone/>
            </a:pPr>
            <a:fld id="{00000000-1234-1234-1234-123412341234}" type="slidenum">
              <a:rPr b="0" i="0" lang="en-US" sz="1800" u="none">
                <a:solidFill>
                  <a:srgbClr val="00B050"/>
                </a:solidFill>
                <a:latin typeface="Arial"/>
                <a:ea typeface="Arial"/>
                <a:cs typeface="Arial"/>
                <a:sym typeface="Arial"/>
              </a:rP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32"/>
          <p:cNvSpPr txBox="1"/>
          <p:nvPr>
            <p:ph type="title"/>
          </p:nvPr>
        </p:nvSpPr>
        <p:spPr>
          <a:xfrm>
            <a:off x="-293687" y="-36512"/>
            <a:ext cx="10287000" cy="844550"/>
          </a:xfrm>
          <a:prstGeom prst="rect">
            <a:avLst/>
          </a:prstGeom>
          <a:noFill/>
          <a:ln>
            <a:noFill/>
          </a:ln>
        </p:spPr>
        <p:txBody>
          <a:bodyPr anchorCtr="0" anchor="t" bIns="46800" lIns="90000" spcFirstLastPara="1" rIns="90000" wrap="square" tIns="46800">
            <a:noAutofit/>
          </a:bodyPr>
          <a:lstStyle/>
          <a:p>
            <a:pPr indent="0" lvl="0" marL="0" rtl="0" algn="ctr">
              <a:lnSpc>
                <a:spcPct val="104000"/>
              </a:lnSpc>
              <a:spcBef>
                <a:spcPts val="0"/>
              </a:spcBef>
              <a:spcAft>
                <a:spcPts val="0"/>
              </a:spcAft>
              <a:buSzPts val="4000"/>
              <a:buNone/>
            </a:pPr>
            <a:r>
              <a:rPr b="0" i="0" lang="en-US" sz="4000" u="none">
                <a:solidFill>
                  <a:srgbClr val="00B050"/>
                </a:solidFill>
                <a:latin typeface="Times New Roman"/>
                <a:ea typeface="Times New Roman"/>
                <a:cs typeface="Times New Roman"/>
                <a:sym typeface="Times New Roman"/>
              </a:rPr>
              <a:t>Block Device Drivers: Initialization and Request functions</a:t>
            </a:r>
            <a:endParaRPr/>
          </a:p>
        </p:txBody>
      </p:sp>
      <p:sp>
        <p:nvSpPr>
          <p:cNvPr id="250" name="Google Shape;250;p32"/>
          <p:cNvSpPr txBox="1"/>
          <p:nvPr>
            <p:ph idx="1" type="body"/>
          </p:nvPr>
        </p:nvSpPr>
        <p:spPr>
          <a:xfrm>
            <a:off x="347662" y="1393825"/>
            <a:ext cx="9677400" cy="5492750"/>
          </a:xfrm>
          <a:prstGeom prst="rect">
            <a:avLst/>
          </a:prstGeom>
          <a:noFill/>
          <a:ln>
            <a:noFill/>
          </a:ln>
        </p:spPr>
        <p:txBody>
          <a:bodyPr anchorCtr="0" anchor="t" bIns="46800" lIns="90000" spcFirstLastPara="1" rIns="90000" wrap="square" tIns="46800">
            <a:noAutofit/>
          </a:bodyPr>
          <a:lstStyle/>
          <a:p>
            <a:pPr indent="-336548" lvl="0" marL="338137" rtl="0" algn="l">
              <a:lnSpc>
                <a:spcPct val="80000"/>
              </a:lnSpc>
              <a:spcBef>
                <a:spcPts val="0"/>
              </a:spcBef>
              <a:spcAft>
                <a:spcPts val="0"/>
              </a:spcAft>
              <a:buSzPts val="1900"/>
              <a:buNone/>
            </a:pPr>
            <a:r>
              <a:t/>
            </a:r>
            <a:endParaRPr b="0" i="0" sz="1900" u="sng">
              <a:solidFill>
                <a:srgbClr val="000000"/>
              </a:solidFill>
              <a:latin typeface="Arial"/>
              <a:ea typeface="Arial"/>
              <a:cs typeface="Arial"/>
              <a:sym typeface="Arial"/>
            </a:endParaRPr>
          </a:p>
          <a:p>
            <a:pPr indent="-336548" lvl="0" marL="338137" rtl="0" algn="l">
              <a:lnSpc>
                <a:spcPct val="104000"/>
              </a:lnSpc>
              <a:spcBef>
                <a:spcPts val="0"/>
              </a:spcBef>
              <a:spcAft>
                <a:spcPts val="0"/>
              </a:spcAft>
              <a:buClr>
                <a:srgbClr val="000000"/>
              </a:buClr>
              <a:buSzPts val="1600"/>
              <a:buFont typeface="Noto Sans Symbols"/>
              <a:buChar char="❖"/>
            </a:pPr>
            <a:r>
              <a:rPr b="0" i="0" lang="en-US" sz="1600" u="none">
                <a:solidFill>
                  <a:srgbClr val="16165D"/>
                </a:solidFill>
                <a:latin typeface="Times New Roman"/>
                <a:ea typeface="Times New Roman"/>
                <a:cs typeface="Times New Roman"/>
                <a:sym typeface="Times New Roman"/>
              </a:rPr>
              <a:t>Create RAM disk device block of size NR_SECTORS * KERNEL_SECTOR_SIZE.</a:t>
            </a:r>
            <a:endParaRPr/>
          </a:p>
          <a:p>
            <a:pPr indent="-336548" lvl="0" marL="338137" rtl="0" algn="l">
              <a:lnSpc>
                <a:spcPct val="104000"/>
              </a:lnSpc>
              <a:spcBef>
                <a:spcPts val="1400"/>
              </a:spcBef>
              <a:spcAft>
                <a:spcPts val="0"/>
              </a:spcAft>
              <a:buClr>
                <a:srgbClr val="000000"/>
              </a:buClr>
              <a:buSzPts val="1600"/>
              <a:buFont typeface="Noto Sans Symbols"/>
              <a:buChar char="❖"/>
            </a:pPr>
            <a:r>
              <a:rPr b="0" i="0" lang="en-US" sz="1600" u="none">
                <a:solidFill>
                  <a:srgbClr val="002060"/>
                </a:solidFill>
                <a:latin typeface="Times New Roman"/>
                <a:ea typeface="Times New Roman"/>
                <a:cs typeface="Times New Roman"/>
                <a:sym typeface="Times New Roman"/>
              </a:rPr>
              <a:t>Allocate NR_SECTORS * KERNEL_SECTOR_SIZE memory using vmalloc.</a:t>
            </a:r>
            <a:endParaRPr/>
          </a:p>
          <a:p>
            <a:pPr indent="-336548" lvl="0" marL="338137" rtl="0" algn="l">
              <a:lnSpc>
                <a:spcPct val="104000"/>
              </a:lnSpc>
              <a:spcBef>
                <a:spcPts val="1400"/>
              </a:spcBef>
              <a:spcAft>
                <a:spcPts val="0"/>
              </a:spcAft>
              <a:buClr>
                <a:srgbClr val="000000"/>
              </a:buClr>
              <a:buSzPts val="1600"/>
              <a:buFont typeface="Noto Sans Symbols"/>
              <a:buChar char="❖"/>
            </a:pPr>
            <a:r>
              <a:rPr b="0" i="0" lang="en-US" sz="1600" u="none">
                <a:solidFill>
                  <a:srgbClr val="16165D"/>
                </a:solidFill>
                <a:latin typeface="Times New Roman"/>
                <a:ea typeface="Times New Roman"/>
                <a:cs typeface="Times New Roman"/>
                <a:sym typeface="Times New Roman"/>
              </a:rPr>
              <a:t>Device request queue and its spinlock are initialized and allocated by calling spin_lock_init</a:t>
            </a:r>
            <a:endParaRPr/>
          </a:p>
          <a:p>
            <a:pPr indent="-336548" lvl="0" marL="338137" rtl="0" algn="l">
              <a:lnSpc>
                <a:spcPct val="104000"/>
              </a:lnSpc>
              <a:spcBef>
                <a:spcPts val="1400"/>
              </a:spcBef>
              <a:spcAft>
                <a:spcPts val="0"/>
              </a:spcAft>
              <a:buClr>
                <a:srgbClr val="000000"/>
              </a:buClr>
              <a:buSzPts val="1600"/>
              <a:buFont typeface="Noto Sans Symbols"/>
              <a:buChar char="❖"/>
            </a:pPr>
            <a:r>
              <a:rPr b="0" i="0" lang="en-US" sz="1600" u="none">
                <a:solidFill>
                  <a:srgbClr val="16165D"/>
                </a:solidFill>
                <a:latin typeface="Times New Roman"/>
                <a:ea typeface="Times New Roman"/>
                <a:cs typeface="Times New Roman"/>
                <a:sym typeface="Times New Roman"/>
              </a:rPr>
              <a:t>Request function of the block device driver are invoked whenever kernel believes it is time for read, write or other operations on the device.</a:t>
            </a:r>
            <a:endParaRPr/>
          </a:p>
          <a:p>
            <a:pPr indent="-336548" lvl="0" marL="338137" rtl="0" algn="l">
              <a:lnSpc>
                <a:spcPct val="104000"/>
              </a:lnSpc>
              <a:spcBef>
                <a:spcPts val="1400"/>
              </a:spcBef>
              <a:spcAft>
                <a:spcPts val="0"/>
              </a:spcAft>
              <a:buClr>
                <a:srgbClr val="000000"/>
              </a:buClr>
              <a:buSzPts val="1600"/>
              <a:buFont typeface="Noto Sans Symbols"/>
              <a:buChar char="❖"/>
            </a:pPr>
            <a:r>
              <a:rPr b="0" i="0" lang="en-US" sz="1600" u="none">
                <a:solidFill>
                  <a:srgbClr val="16165D"/>
                </a:solidFill>
                <a:latin typeface="Times New Roman"/>
                <a:ea typeface="Times New Roman"/>
                <a:cs typeface="Times New Roman"/>
                <a:sym typeface="Times New Roman"/>
              </a:rPr>
              <a:t>Every device has a request queue and a request function is associated with a request queue</a:t>
            </a:r>
            <a:endParaRPr/>
          </a:p>
          <a:p>
            <a:pPr indent="-285750" lvl="1" marL="742950" rtl="0" algn="l">
              <a:lnSpc>
                <a:spcPct val="104000"/>
              </a:lnSpc>
              <a:spcBef>
                <a:spcPts val="1400"/>
              </a:spcBef>
              <a:spcAft>
                <a:spcPts val="0"/>
              </a:spcAft>
              <a:buClr>
                <a:srgbClr val="000000"/>
              </a:buClr>
              <a:buSzPts val="1400"/>
              <a:buFont typeface="Arial"/>
              <a:buChar char="•"/>
            </a:pPr>
            <a:r>
              <a:rPr b="0" i="0" lang="en-US" sz="1400" u="none">
                <a:solidFill>
                  <a:srgbClr val="16165D"/>
                </a:solidFill>
                <a:latin typeface="Times New Roman"/>
                <a:ea typeface="Times New Roman"/>
                <a:cs typeface="Times New Roman"/>
                <a:sym typeface="Times New Roman"/>
              </a:rPr>
              <a:t>the actual transfers to and from a disk can take place far away from the time the kernel requests them, and because the kernel needs the flexibility to schedule each transfer at the most propitious moment</a:t>
            </a:r>
            <a:endParaRPr b="0" i="0" sz="1400" u="none">
              <a:solidFill>
                <a:srgbClr val="16165D"/>
              </a:solidFill>
              <a:latin typeface="Times New Roman"/>
              <a:ea typeface="Times New Roman"/>
              <a:cs typeface="Times New Roman"/>
              <a:sym typeface="Times New Roman"/>
            </a:endParaRPr>
          </a:p>
          <a:p>
            <a:pPr indent="-336548" lvl="0" marL="338137" rtl="0" algn="l">
              <a:lnSpc>
                <a:spcPct val="104000"/>
              </a:lnSpc>
              <a:spcBef>
                <a:spcPts val="1100"/>
              </a:spcBef>
              <a:spcAft>
                <a:spcPts val="0"/>
              </a:spcAft>
              <a:buClr>
                <a:srgbClr val="000000"/>
              </a:buClr>
              <a:buSzPts val="1400"/>
              <a:buFont typeface="Noto Sans Symbols"/>
              <a:buChar char="❖"/>
            </a:pPr>
            <a:r>
              <a:rPr b="0" i="0" lang="en-US" sz="1400" u="none">
                <a:solidFill>
                  <a:srgbClr val="16165D"/>
                </a:solidFill>
                <a:latin typeface="Times New Roman"/>
                <a:ea typeface="Times New Roman"/>
                <a:cs typeface="Times New Roman"/>
                <a:sym typeface="Times New Roman"/>
              </a:rPr>
              <a:t>During the block device driver initialization a queue is created and the request function is associated with it.</a:t>
            </a:r>
            <a:endParaRPr b="0" i="0" sz="1400" u="none">
              <a:solidFill>
                <a:srgbClr val="16165D"/>
              </a:solidFill>
              <a:latin typeface="Times New Roman"/>
              <a:ea typeface="Times New Roman"/>
              <a:cs typeface="Times New Roman"/>
              <a:sym typeface="Times New Roman"/>
            </a:endParaRPr>
          </a:p>
          <a:p>
            <a:pPr indent="-336548" lvl="0" marL="338137" rtl="0" algn="l">
              <a:lnSpc>
                <a:spcPct val="104000"/>
              </a:lnSpc>
              <a:spcBef>
                <a:spcPts val="1400"/>
              </a:spcBef>
              <a:spcAft>
                <a:spcPts val="0"/>
              </a:spcAft>
              <a:buClr>
                <a:srgbClr val="000000"/>
              </a:buClr>
              <a:buSzPts val="1600"/>
              <a:buFont typeface="Noto Sans Symbols"/>
              <a:buChar char="❖"/>
            </a:pPr>
            <a:r>
              <a:rPr b="0" i="0" lang="en-US" sz="1600" u="none">
                <a:solidFill>
                  <a:srgbClr val="16165D"/>
                </a:solidFill>
                <a:latin typeface="Times New Roman"/>
                <a:ea typeface="Times New Roman"/>
                <a:cs typeface="Times New Roman"/>
                <a:sym typeface="Times New Roman"/>
              </a:rPr>
              <a:t>Queue is also guarded with spin locks.</a:t>
            </a:r>
            <a:endParaRPr/>
          </a:p>
          <a:p>
            <a:pPr indent="-234948" lvl="0" marL="338137" rtl="0" algn="l">
              <a:lnSpc>
                <a:spcPct val="104000"/>
              </a:lnSpc>
              <a:spcBef>
                <a:spcPts val="1400"/>
              </a:spcBef>
              <a:spcAft>
                <a:spcPts val="0"/>
              </a:spcAft>
              <a:buClr>
                <a:srgbClr val="000000"/>
              </a:buClr>
              <a:buSzPts val="1600"/>
              <a:buFont typeface="Noto Sans Symbols"/>
              <a:buNone/>
            </a:pPr>
            <a:r>
              <a:t/>
            </a:r>
            <a:endParaRPr b="0" i="0" sz="1600" u="none">
              <a:solidFill>
                <a:srgbClr val="16165D"/>
              </a:solidFill>
              <a:latin typeface="Arial"/>
              <a:ea typeface="Arial"/>
              <a:cs typeface="Arial"/>
              <a:sym typeface="Arial"/>
            </a:endParaRPr>
          </a:p>
          <a:p>
            <a:pPr indent="-342900" lvl="0" marL="342900" rtl="0" algn="l">
              <a:lnSpc>
                <a:spcPct val="104000"/>
              </a:lnSpc>
              <a:spcBef>
                <a:spcPts val="1400"/>
              </a:spcBef>
              <a:spcAft>
                <a:spcPts val="0"/>
              </a:spcAft>
              <a:buNone/>
            </a:pPr>
            <a:r>
              <a:t/>
            </a:r>
            <a:endParaRPr b="0" i="0" sz="1600" u="none">
              <a:solidFill>
                <a:srgbClr val="16165D"/>
              </a:solidFill>
              <a:latin typeface="Arial"/>
              <a:ea typeface="Arial"/>
              <a:cs typeface="Arial"/>
              <a:sym typeface="Arial"/>
            </a:endParaRPr>
          </a:p>
        </p:txBody>
      </p:sp>
      <p:sp>
        <p:nvSpPr>
          <p:cNvPr id="251" name="Google Shape;251;p32"/>
          <p:cNvSpPr txBox="1"/>
          <p:nvPr/>
        </p:nvSpPr>
        <p:spPr>
          <a:xfrm>
            <a:off x="1916112" y="7062787"/>
            <a:ext cx="6545262" cy="517525"/>
          </a:xfrm>
          <a:prstGeom prst="rect">
            <a:avLst/>
          </a:prstGeom>
          <a:noFill/>
          <a:ln>
            <a:noFill/>
          </a:ln>
        </p:spPr>
        <p:txBody>
          <a:bodyPr anchorCtr="0" anchor="t" bIns="0" lIns="0" spcFirstLastPara="1" rIns="0" wrap="square" tIns="0">
            <a:noAutofit/>
          </a:bodyPr>
          <a:lstStyle/>
          <a:p>
            <a:pPr indent="0" lvl="0" marL="0" marR="0" rtl="0" algn="l">
              <a:lnSpc>
                <a:spcPct val="104000"/>
              </a:lnSpc>
              <a:spcBef>
                <a:spcPts val="0"/>
              </a:spcBef>
              <a:spcAft>
                <a:spcPts val="0"/>
              </a:spcAft>
              <a:buClr>
                <a:srgbClr val="00B050"/>
              </a:buClr>
              <a:buSzPts val="1800"/>
              <a:buFont typeface="Times New Roman"/>
              <a:buNone/>
            </a:pPr>
            <a:r>
              <a:rPr b="0" i="0" lang="en-US" sz="1800" u="none">
                <a:solidFill>
                  <a:srgbClr val="00B050"/>
                </a:solidFill>
                <a:latin typeface="Times New Roman"/>
                <a:ea typeface="Times New Roman"/>
                <a:cs typeface="Times New Roman"/>
                <a:sym typeface="Times New Roman"/>
              </a:rPr>
              <a:t>Block Device Drivers with power and performance Optimization</a:t>
            </a:r>
            <a:endParaRPr/>
          </a:p>
        </p:txBody>
      </p:sp>
      <p:sp>
        <p:nvSpPr>
          <p:cNvPr id="252" name="Google Shape;252;p32"/>
          <p:cNvSpPr txBox="1"/>
          <p:nvPr/>
        </p:nvSpPr>
        <p:spPr>
          <a:xfrm>
            <a:off x="9501187" y="6886575"/>
            <a:ext cx="492125" cy="517525"/>
          </a:xfrm>
          <a:prstGeom prst="rect">
            <a:avLst/>
          </a:prstGeom>
          <a:noFill/>
          <a:ln>
            <a:noFill/>
          </a:ln>
        </p:spPr>
        <p:txBody>
          <a:bodyPr anchorCtr="0" anchor="t" bIns="0" lIns="0" spcFirstLastPara="1" rIns="0" wrap="square" tIns="0">
            <a:noAutofit/>
          </a:bodyPr>
          <a:lstStyle/>
          <a:p>
            <a:pPr indent="0" lvl="0" marL="0" marR="0" rtl="0" algn="l">
              <a:lnSpc>
                <a:spcPct val="104000"/>
              </a:lnSpc>
              <a:spcBef>
                <a:spcPts val="0"/>
              </a:spcBef>
              <a:spcAft>
                <a:spcPts val="0"/>
              </a:spcAft>
              <a:buClr>
                <a:srgbClr val="00B050"/>
              </a:buClr>
              <a:buSzPts val="1800"/>
              <a:buFont typeface="Arial"/>
              <a:buNone/>
            </a:pPr>
            <a:fld id="{00000000-1234-1234-1234-123412341234}" type="slidenum">
              <a:rPr b="0" i="0" lang="en-US" sz="1800" u="none">
                <a:solidFill>
                  <a:srgbClr val="00B050"/>
                </a:solidFill>
                <a:latin typeface="Arial"/>
                <a:ea typeface="Arial"/>
                <a:cs typeface="Arial"/>
                <a:sym typeface="Arial"/>
              </a:rP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33"/>
          <p:cNvSpPr txBox="1"/>
          <p:nvPr>
            <p:ph type="title"/>
          </p:nvPr>
        </p:nvSpPr>
        <p:spPr>
          <a:xfrm>
            <a:off x="-293687" y="-36512"/>
            <a:ext cx="10287000" cy="844550"/>
          </a:xfrm>
          <a:prstGeom prst="rect">
            <a:avLst/>
          </a:prstGeom>
          <a:noFill/>
          <a:ln>
            <a:noFill/>
          </a:ln>
        </p:spPr>
        <p:txBody>
          <a:bodyPr anchorCtr="0" anchor="t" bIns="46800" lIns="90000" spcFirstLastPara="1" rIns="90000" wrap="square" tIns="46800">
            <a:noAutofit/>
          </a:bodyPr>
          <a:lstStyle/>
          <a:p>
            <a:pPr indent="0" lvl="0" marL="0" rtl="0" algn="ctr">
              <a:lnSpc>
                <a:spcPct val="104000"/>
              </a:lnSpc>
              <a:spcBef>
                <a:spcPts val="0"/>
              </a:spcBef>
              <a:spcAft>
                <a:spcPts val="0"/>
              </a:spcAft>
              <a:buSzPts val="4000"/>
              <a:buNone/>
            </a:pPr>
            <a:r>
              <a:rPr b="0" i="0" lang="en-US" sz="4000" u="none">
                <a:solidFill>
                  <a:srgbClr val="00B050"/>
                </a:solidFill>
                <a:latin typeface="Times New Roman"/>
                <a:ea typeface="Times New Roman"/>
                <a:cs typeface="Times New Roman"/>
                <a:sym typeface="Times New Roman"/>
              </a:rPr>
              <a:t>Scheduler</a:t>
            </a:r>
            <a:endParaRPr/>
          </a:p>
        </p:txBody>
      </p:sp>
      <p:sp>
        <p:nvSpPr>
          <p:cNvPr id="260" name="Google Shape;260;p33"/>
          <p:cNvSpPr txBox="1"/>
          <p:nvPr>
            <p:ph idx="1" type="body"/>
          </p:nvPr>
        </p:nvSpPr>
        <p:spPr>
          <a:xfrm>
            <a:off x="350837" y="655637"/>
            <a:ext cx="9677400" cy="6096000"/>
          </a:xfrm>
          <a:prstGeom prst="rect">
            <a:avLst/>
          </a:prstGeom>
          <a:noFill/>
          <a:ln>
            <a:noFill/>
          </a:ln>
        </p:spPr>
        <p:txBody>
          <a:bodyPr anchorCtr="0" anchor="t" bIns="46800" lIns="90000" spcFirstLastPara="1" rIns="90000" wrap="square" tIns="46800">
            <a:noAutofit/>
          </a:bodyPr>
          <a:lstStyle/>
          <a:p>
            <a:pPr indent="-336548" lvl="0" marL="338137" rtl="0" algn="l">
              <a:lnSpc>
                <a:spcPct val="80000"/>
              </a:lnSpc>
              <a:spcBef>
                <a:spcPts val="0"/>
              </a:spcBef>
              <a:spcAft>
                <a:spcPts val="0"/>
              </a:spcAft>
              <a:buSzPts val="1900"/>
              <a:buNone/>
            </a:pPr>
            <a:r>
              <a:t/>
            </a:r>
            <a:endParaRPr b="0" i="0" sz="1900" u="sng">
              <a:solidFill>
                <a:srgbClr val="000000"/>
              </a:solidFill>
              <a:latin typeface="Arial"/>
              <a:ea typeface="Arial"/>
              <a:cs typeface="Arial"/>
              <a:sym typeface="Arial"/>
            </a:endParaRPr>
          </a:p>
          <a:p>
            <a:pPr indent="-336548" lvl="0" marL="338137" rtl="0" algn="l">
              <a:lnSpc>
                <a:spcPct val="104000"/>
              </a:lnSpc>
              <a:spcBef>
                <a:spcPts val="0"/>
              </a:spcBef>
              <a:spcAft>
                <a:spcPts val="0"/>
              </a:spcAft>
              <a:buClr>
                <a:srgbClr val="000000"/>
              </a:buClr>
              <a:buSzPts val="1600"/>
              <a:buFont typeface="Noto Sans Symbols"/>
              <a:buChar char="❖"/>
            </a:pPr>
            <a:r>
              <a:rPr b="0" i="0" lang="en-US" sz="1600" u="none">
                <a:solidFill>
                  <a:srgbClr val="16165D"/>
                </a:solidFill>
                <a:latin typeface="Times New Roman"/>
                <a:ea typeface="Times New Roman"/>
                <a:cs typeface="Times New Roman"/>
                <a:sym typeface="Times New Roman"/>
              </a:rPr>
              <a:t>Currently Linux scheduler distribute the existing load evenly on all the cores.</a:t>
            </a:r>
            <a:endParaRPr/>
          </a:p>
          <a:p>
            <a:pPr indent="-336548" lvl="0" marL="338137" rtl="0" algn="l">
              <a:lnSpc>
                <a:spcPct val="104000"/>
              </a:lnSpc>
              <a:spcBef>
                <a:spcPts val="1400"/>
              </a:spcBef>
              <a:spcAft>
                <a:spcPts val="0"/>
              </a:spcAft>
              <a:buClr>
                <a:srgbClr val="000000"/>
              </a:buClr>
              <a:buSzPts val="1600"/>
              <a:buFont typeface="Noto Sans Symbols"/>
              <a:buChar char="❖"/>
            </a:pPr>
            <a:r>
              <a:rPr b="0" i="0" lang="en-US" sz="1600" u="none">
                <a:solidFill>
                  <a:srgbClr val="16165D"/>
                </a:solidFill>
                <a:latin typeface="Times New Roman"/>
                <a:ea typeface="Times New Roman"/>
                <a:cs typeface="Times New Roman"/>
                <a:sym typeface="Times New Roman"/>
              </a:rPr>
              <a:t>Propose a new scheduler for block I/O data transfer wherein it can optimize based on power and performance.</a:t>
            </a:r>
            <a:endParaRPr/>
          </a:p>
          <a:p>
            <a:pPr indent="-336548" lvl="0" marL="338137" rtl="0" algn="l">
              <a:lnSpc>
                <a:spcPct val="104000"/>
              </a:lnSpc>
              <a:spcBef>
                <a:spcPts val="1400"/>
              </a:spcBef>
              <a:spcAft>
                <a:spcPts val="0"/>
              </a:spcAft>
              <a:buClr>
                <a:srgbClr val="000000"/>
              </a:buClr>
              <a:buSzPts val="1600"/>
              <a:buFont typeface="Noto Sans Symbols"/>
              <a:buChar char="❖"/>
            </a:pPr>
            <a:r>
              <a:rPr b="0" i="0" lang="en-US" sz="1600" u="none">
                <a:solidFill>
                  <a:srgbClr val="16165D"/>
                </a:solidFill>
                <a:latin typeface="Times New Roman"/>
                <a:ea typeface="Times New Roman"/>
                <a:cs typeface="Times New Roman"/>
                <a:sym typeface="Times New Roman"/>
              </a:rPr>
              <a:t>Propose to schedule number of threads proportional to the number of cores based on power and performance</a:t>
            </a:r>
            <a:endParaRPr/>
          </a:p>
          <a:p>
            <a:pPr indent="-336548" lvl="0" marL="338137" rtl="0" algn="l">
              <a:lnSpc>
                <a:spcPct val="104000"/>
              </a:lnSpc>
              <a:spcBef>
                <a:spcPts val="1400"/>
              </a:spcBef>
              <a:spcAft>
                <a:spcPts val="0"/>
              </a:spcAft>
              <a:buClr>
                <a:srgbClr val="000000"/>
              </a:buClr>
              <a:buSzPts val="1600"/>
              <a:buFont typeface="Noto Sans Symbols"/>
              <a:buChar char="❖"/>
            </a:pPr>
            <a:r>
              <a:rPr b="0" i="0" lang="en-US" sz="1600" u="none">
                <a:solidFill>
                  <a:srgbClr val="16165D"/>
                </a:solidFill>
                <a:latin typeface="Times New Roman"/>
                <a:ea typeface="Times New Roman"/>
                <a:cs typeface="Times New Roman"/>
                <a:sym typeface="Times New Roman"/>
              </a:rPr>
              <a:t>PCM (processor counter monitor) metric to monitor the load on the CPU</a:t>
            </a:r>
            <a:endParaRPr/>
          </a:p>
          <a:p>
            <a:pPr indent="-336548" lvl="0" marL="338137" rtl="0" algn="l">
              <a:lnSpc>
                <a:spcPct val="104000"/>
              </a:lnSpc>
              <a:spcBef>
                <a:spcPts val="1400"/>
              </a:spcBef>
              <a:spcAft>
                <a:spcPts val="0"/>
              </a:spcAft>
              <a:buClr>
                <a:srgbClr val="000000"/>
              </a:buClr>
              <a:buSzPts val="1600"/>
              <a:buFont typeface="Noto Sans Symbols"/>
              <a:buChar char="❖"/>
            </a:pPr>
            <a:r>
              <a:rPr b="0" i="0" lang="en-US" sz="1600" u="none">
                <a:solidFill>
                  <a:srgbClr val="16165D"/>
                </a:solidFill>
                <a:latin typeface="Times New Roman"/>
                <a:ea typeface="Times New Roman"/>
                <a:cs typeface="Times New Roman"/>
                <a:sym typeface="Times New Roman"/>
              </a:rPr>
              <a:t>sched_setaffinity and sched_getaffinity to bind a process to a set of CPU-cores</a:t>
            </a:r>
            <a:endParaRPr/>
          </a:p>
          <a:p>
            <a:pPr indent="-336548" lvl="0" marL="338137" rtl="0" algn="l">
              <a:lnSpc>
                <a:spcPct val="104000"/>
              </a:lnSpc>
              <a:spcBef>
                <a:spcPts val="1400"/>
              </a:spcBef>
              <a:spcAft>
                <a:spcPts val="0"/>
              </a:spcAft>
              <a:buClr>
                <a:srgbClr val="000000"/>
              </a:buClr>
              <a:buSzPts val="1600"/>
              <a:buFont typeface="Noto Sans Symbols"/>
              <a:buChar char="❖"/>
            </a:pPr>
            <a:r>
              <a:rPr b="0" i="0" lang="en-US" sz="1600" u="none">
                <a:solidFill>
                  <a:srgbClr val="16165D"/>
                </a:solidFill>
                <a:latin typeface="Times New Roman"/>
                <a:ea typeface="Times New Roman"/>
                <a:cs typeface="Times New Roman"/>
                <a:sym typeface="Times New Roman"/>
              </a:rPr>
              <a:t>Process binding to cores are derived based on a power and performance Look up table. A typical lookup table would look like:</a:t>
            </a:r>
            <a:endParaRPr/>
          </a:p>
          <a:p>
            <a:pPr indent="-336548" lvl="0" marL="338137" rtl="0" algn="l">
              <a:lnSpc>
                <a:spcPct val="104000"/>
              </a:lnSpc>
              <a:spcBef>
                <a:spcPts val="1400"/>
              </a:spcBef>
              <a:spcAft>
                <a:spcPts val="0"/>
              </a:spcAft>
              <a:buSzPts val="1600"/>
              <a:buNone/>
            </a:pPr>
            <a:r>
              <a:t/>
            </a:r>
            <a:endParaRPr b="1" i="0" sz="1600" u="none">
              <a:solidFill>
                <a:srgbClr val="16165D"/>
              </a:solidFill>
              <a:latin typeface="Times New Roman"/>
              <a:ea typeface="Times New Roman"/>
              <a:cs typeface="Times New Roman"/>
              <a:sym typeface="Times New Roman"/>
            </a:endParaRPr>
          </a:p>
          <a:p>
            <a:pPr indent="-342900" lvl="0" marL="342900" rtl="0" algn="l">
              <a:lnSpc>
                <a:spcPct val="104000"/>
              </a:lnSpc>
              <a:spcBef>
                <a:spcPts val="1400"/>
              </a:spcBef>
              <a:spcAft>
                <a:spcPts val="0"/>
              </a:spcAft>
              <a:buNone/>
            </a:pPr>
            <a:r>
              <a:t/>
            </a:r>
            <a:endParaRPr b="1" i="0" sz="1600" u="none">
              <a:solidFill>
                <a:srgbClr val="16165D"/>
              </a:solidFill>
              <a:latin typeface="Times New Roman"/>
              <a:ea typeface="Times New Roman"/>
              <a:cs typeface="Times New Roman"/>
              <a:sym typeface="Times New Roman"/>
            </a:endParaRPr>
          </a:p>
        </p:txBody>
      </p:sp>
      <p:sp>
        <p:nvSpPr>
          <p:cNvPr id="261" name="Google Shape;261;p33"/>
          <p:cNvSpPr txBox="1"/>
          <p:nvPr/>
        </p:nvSpPr>
        <p:spPr>
          <a:xfrm>
            <a:off x="1916112" y="7062787"/>
            <a:ext cx="6545262" cy="517525"/>
          </a:xfrm>
          <a:prstGeom prst="rect">
            <a:avLst/>
          </a:prstGeom>
          <a:noFill/>
          <a:ln>
            <a:noFill/>
          </a:ln>
        </p:spPr>
        <p:txBody>
          <a:bodyPr anchorCtr="0" anchor="t" bIns="0" lIns="0" spcFirstLastPara="1" rIns="0" wrap="square" tIns="0">
            <a:noAutofit/>
          </a:bodyPr>
          <a:lstStyle/>
          <a:p>
            <a:pPr indent="0" lvl="0" marL="0" marR="0" rtl="0" algn="l">
              <a:lnSpc>
                <a:spcPct val="104000"/>
              </a:lnSpc>
              <a:spcBef>
                <a:spcPts val="0"/>
              </a:spcBef>
              <a:spcAft>
                <a:spcPts val="0"/>
              </a:spcAft>
              <a:buClr>
                <a:srgbClr val="00B050"/>
              </a:buClr>
              <a:buSzPts val="1800"/>
              <a:buFont typeface="Times New Roman"/>
              <a:buNone/>
            </a:pPr>
            <a:r>
              <a:rPr b="0" i="0" lang="en-US" sz="1800" u="none">
                <a:solidFill>
                  <a:srgbClr val="00B050"/>
                </a:solidFill>
                <a:latin typeface="Times New Roman"/>
                <a:ea typeface="Times New Roman"/>
                <a:cs typeface="Times New Roman"/>
                <a:sym typeface="Times New Roman"/>
              </a:rPr>
              <a:t>Block Device Drivers with power and performance Optimization</a:t>
            </a:r>
            <a:endParaRPr/>
          </a:p>
        </p:txBody>
      </p:sp>
      <p:sp>
        <p:nvSpPr>
          <p:cNvPr id="262" name="Google Shape;262;p33"/>
          <p:cNvSpPr txBox="1"/>
          <p:nvPr/>
        </p:nvSpPr>
        <p:spPr>
          <a:xfrm>
            <a:off x="9501187" y="6886575"/>
            <a:ext cx="492125" cy="517525"/>
          </a:xfrm>
          <a:prstGeom prst="rect">
            <a:avLst/>
          </a:prstGeom>
          <a:noFill/>
          <a:ln>
            <a:noFill/>
          </a:ln>
        </p:spPr>
        <p:txBody>
          <a:bodyPr anchorCtr="0" anchor="t" bIns="0" lIns="0" spcFirstLastPara="1" rIns="0" wrap="square" tIns="0">
            <a:noAutofit/>
          </a:bodyPr>
          <a:lstStyle/>
          <a:p>
            <a:pPr indent="0" lvl="0" marL="0" marR="0" rtl="0" algn="l">
              <a:lnSpc>
                <a:spcPct val="104000"/>
              </a:lnSpc>
              <a:spcBef>
                <a:spcPts val="0"/>
              </a:spcBef>
              <a:spcAft>
                <a:spcPts val="0"/>
              </a:spcAft>
              <a:buClr>
                <a:srgbClr val="00B050"/>
              </a:buClr>
              <a:buSzPts val="1800"/>
              <a:buFont typeface="Arial"/>
              <a:buNone/>
            </a:pPr>
            <a:fld id="{00000000-1234-1234-1234-123412341234}" type="slidenum">
              <a:rPr b="0" i="0" lang="en-US" sz="1800" u="none">
                <a:solidFill>
                  <a:srgbClr val="00B050"/>
                </a:solidFill>
                <a:latin typeface="Arial"/>
                <a:ea typeface="Arial"/>
                <a:cs typeface="Arial"/>
                <a:sym typeface="Arial"/>
              </a:rPr>
              <a:t>‹#›</a:t>
            </a:fld>
            <a:endParaRPr/>
          </a:p>
        </p:txBody>
      </p:sp>
      <p:graphicFrame>
        <p:nvGraphicFramePr>
          <p:cNvPr id="263" name="Google Shape;263;p33"/>
          <p:cNvGraphicFramePr/>
          <p:nvPr/>
        </p:nvGraphicFramePr>
        <p:xfrm>
          <a:off x="1992312" y="4389437"/>
          <a:ext cx="3000000" cy="3000000"/>
        </p:xfrm>
        <a:graphic>
          <a:graphicData uri="http://schemas.openxmlformats.org/drawingml/2006/table">
            <a:tbl>
              <a:tblPr>
                <a:noFill/>
                <a:tableStyleId>{77608009-C6B0-4AEA-B949-C0500134E302}</a:tableStyleId>
              </a:tblPr>
              <a:tblGrid>
                <a:gridCol w="1990725"/>
                <a:gridCol w="1981200"/>
                <a:gridCol w="1981200"/>
              </a:tblGrid>
              <a:tr h="295275">
                <a:tc>
                  <a:txBody>
                    <a:bodyPr>
                      <a:noAutofit/>
                    </a:bodyPr>
                    <a:lstStyle/>
                    <a:p>
                      <a:pPr indent="0" lvl="0" marL="0" marR="0" rtl="0" algn="ctr">
                        <a:lnSpc>
                          <a:spcPct val="100000"/>
                        </a:lnSpc>
                        <a:spcBef>
                          <a:spcPts val="0"/>
                        </a:spcBef>
                        <a:spcAft>
                          <a:spcPts val="0"/>
                        </a:spcAft>
                        <a:buClr>
                          <a:srgbClr val="000000"/>
                        </a:buClr>
                        <a:buSzPts val="1100"/>
                        <a:buFont typeface="Times New Roman"/>
                        <a:buNone/>
                      </a:pPr>
                      <a:r>
                        <a:rPr b="0" i="0" lang="en-US" sz="1100" u="none" cap="none" strike="noStrike">
                          <a:solidFill>
                            <a:srgbClr val="000000"/>
                          </a:solidFill>
                          <a:latin typeface="Times New Roman"/>
                          <a:ea typeface="Times New Roman"/>
                          <a:cs typeface="Times New Roman"/>
                          <a:sym typeface="Times New Roman"/>
                        </a:rPr>
                        <a:t>     Power </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0000"/>
                        </a:buClr>
                        <a:buSzPts val="1100"/>
                        <a:buFont typeface="Times New Roman"/>
                        <a:buNone/>
                      </a:pPr>
                      <a:r>
                        <a:rPr b="0" i="0" lang="en-US" sz="1100" u="none" cap="none" strike="noStrike">
                          <a:solidFill>
                            <a:srgbClr val="000000"/>
                          </a:solidFill>
                          <a:latin typeface="Times New Roman"/>
                          <a:ea typeface="Times New Roman"/>
                          <a:cs typeface="Times New Roman"/>
                          <a:sym typeface="Times New Roman"/>
                        </a:rPr>
                        <a:t>Performance </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0000"/>
                        </a:buClr>
                        <a:buSzPts val="1100"/>
                        <a:buFont typeface="Times New Roman"/>
                        <a:buNone/>
                      </a:pPr>
                      <a:r>
                        <a:rPr b="0" i="0" lang="en-US" sz="1100" u="none" cap="none" strike="noStrike">
                          <a:solidFill>
                            <a:srgbClr val="000000"/>
                          </a:solidFill>
                          <a:latin typeface="Times New Roman"/>
                          <a:ea typeface="Times New Roman"/>
                          <a:cs typeface="Times New Roman"/>
                          <a:sym typeface="Times New Roman"/>
                        </a:rPr>
                        <a:t>No of Cpu to be used</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93675">
                <a:tc>
                  <a:txBody>
                    <a:bodyPr>
                      <a:noAutofit/>
                    </a:bodyPr>
                    <a:lstStyle/>
                    <a:p>
                      <a:pPr indent="0" lvl="0" marL="0" marR="0" rtl="0" algn="ctr">
                        <a:lnSpc>
                          <a:spcPct val="100000"/>
                        </a:lnSpc>
                        <a:spcBef>
                          <a:spcPts val="0"/>
                        </a:spcBef>
                        <a:spcAft>
                          <a:spcPts val="0"/>
                        </a:spcAft>
                        <a:buClr>
                          <a:srgbClr val="000000"/>
                        </a:buClr>
                        <a:buSzPts val="1100"/>
                        <a:buFont typeface="Times New Roman"/>
                        <a:buNone/>
                      </a:pPr>
                      <a:r>
                        <a:rPr b="0" i="0" lang="en-US" sz="1100" u="none" cap="none" strike="noStrike">
                          <a:solidFill>
                            <a:srgbClr val="000000"/>
                          </a:solidFill>
                          <a:latin typeface="Times New Roman"/>
                          <a:ea typeface="Times New Roman"/>
                          <a:cs typeface="Times New Roman"/>
                          <a:sym typeface="Times New Roman"/>
                        </a:rPr>
                        <a:t>      0</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0000"/>
                        </a:buClr>
                        <a:buSzPts val="1100"/>
                        <a:buFont typeface="Times New Roman"/>
                        <a:buNone/>
                      </a:pPr>
                      <a:r>
                        <a:rPr b="0" i="0" lang="en-US" sz="1100" u="none" cap="none" strike="noStrike">
                          <a:solidFill>
                            <a:srgbClr val="000000"/>
                          </a:solidFill>
                          <a:latin typeface="Times New Roman"/>
                          <a:ea typeface="Times New Roman"/>
                          <a:cs typeface="Times New Roman"/>
                          <a:sym typeface="Times New Roman"/>
                        </a:rPr>
                        <a:t>FULL performance</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0000"/>
                        </a:buClr>
                        <a:buSzPts val="1100"/>
                        <a:buFont typeface="Times New Roman"/>
                        <a:buNone/>
                      </a:pPr>
                      <a:r>
                        <a:rPr b="0" i="0" lang="en-US" sz="1100" u="none" cap="none" strike="noStrike">
                          <a:solidFill>
                            <a:srgbClr val="000000"/>
                          </a:solidFill>
                          <a:latin typeface="Times New Roman"/>
                          <a:ea typeface="Times New Roman"/>
                          <a:cs typeface="Times New Roman"/>
                          <a:sym typeface="Times New Roman"/>
                        </a:rPr>
                        <a:t>All the cpu(s)</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95275">
                <a:tc>
                  <a:txBody>
                    <a:bodyPr>
                      <a:noAutofit/>
                    </a:bodyPr>
                    <a:lstStyle/>
                    <a:p>
                      <a:pPr indent="0" lvl="0" marL="0" marR="0" rtl="0" algn="ctr">
                        <a:lnSpc>
                          <a:spcPct val="100000"/>
                        </a:lnSpc>
                        <a:spcBef>
                          <a:spcPts val="0"/>
                        </a:spcBef>
                        <a:spcAft>
                          <a:spcPts val="0"/>
                        </a:spcAft>
                        <a:buClr>
                          <a:srgbClr val="000000"/>
                        </a:buClr>
                        <a:buSzPts val="1100"/>
                        <a:buFont typeface="Times New Roman"/>
                        <a:buNone/>
                      </a:pPr>
                      <a:r>
                        <a:rPr b="0" i="0" lang="en-US" sz="1100" u="none" cap="none" strike="noStrike">
                          <a:solidFill>
                            <a:srgbClr val="000000"/>
                          </a:solidFill>
                          <a:latin typeface="Times New Roman"/>
                          <a:ea typeface="Times New Roman"/>
                          <a:cs typeface="Times New Roman"/>
                          <a:sym typeface="Times New Roman"/>
                        </a:rPr>
                        <a:t>      ~25%</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0000"/>
                        </a:buClr>
                        <a:buSzPts val="1100"/>
                        <a:buFont typeface="Times New Roman"/>
                        <a:buNone/>
                      </a:pPr>
                      <a:r>
                        <a:rPr b="0" i="0" lang="en-US" sz="1100" u="none" cap="none" strike="noStrike">
                          <a:solidFill>
                            <a:srgbClr val="000000"/>
                          </a:solidFill>
                          <a:latin typeface="Times New Roman"/>
                          <a:ea typeface="Times New Roman"/>
                          <a:cs typeface="Times New Roman"/>
                          <a:sym typeface="Times New Roman"/>
                        </a:rPr>
                        <a:t>~75%</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0000"/>
                        </a:buClr>
                        <a:buSzPts val="1100"/>
                        <a:buFont typeface="Times New Roman"/>
                        <a:buNone/>
                      </a:pPr>
                      <a:r>
                        <a:rPr b="0" i="0" lang="en-US" sz="1100" u="none" cap="none" strike="noStrike">
                          <a:solidFill>
                            <a:srgbClr val="000000"/>
                          </a:solidFill>
                          <a:latin typeface="Times New Roman"/>
                          <a:ea typeface="Times New Roman"/>
                          <a:cs typeface="Times New Roman"/>
                          <a:sym typeface="Times New Roman"/>
                        </a:rPr>
                        <a:t>¾ * no of CPU(s)</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93675">
                <a:tc>
                  <a:txBody>
                    <a:bodyPr>
                      <a:noAutofit/>
                    </a:bodyPr>
                    <a:lstStyle/>
                    <a:p>
                      <a:pPr indent="0" lvl="0" marL="0" marR="0" rtl="0" algn="ctr">
                        <a:lnSpc>
                          <a:spcPct val="100000"/>
                        </a:lnSpc>
                        <a:spcBef>
                          <a:spcPts val="0"/>
                        </a:spcBef>
                        <a:spcAft>
                          <a:spcPts val="0"/>
                        </a:spcAft>
                        <a:buClr>
                          <a:srgbClr val="000000"/>
                        </a:buClr>
                        <a:buSzPts val="1100"/>
                        <a:buFont typeface="Times New Roman"/>
                        <a:buNone/>
                      </a:pPr>
                      <a:r>
                        <a:rPr b="0" i="0" lang="en-US" sz="1100" u="none" cap="none" strike="noStrike">
                          <a:solidFill>
                            <a:srgbClr val="000000"/>
                          </a:solidFill>
                          <a:latin typeface="Times New Roman"/>
                          <a:ea typeface="Times New Roman"/>
                          <a:cs typeface="Times New Roman"/>
                          <a:sym typeface="Times New Roman"/>
                        </a:rPr>
                        <a:t>    ~50%</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0000"/>
                        </a:buClr>
                        <a:buSzPts val="1100"/>
                        <a:buFont typeface="Times New Roman"/>
                        <a:buNone/>
                      </a:pPr>
                      <a:r>
                        <a:rPr b="0" i="0" lang="en-US" sz="1100" u="none" cap="none" strike="noStrike">
                          <a:solidFill>
                            <a:srgbClr val="000000"/>
                          </a:solidFill>
                          <a:latin typeface="Times New Roman"/>
                          <a:ea typeface="Times New Roman"/>
                          <a:cs typeface="Times New Roman"/>
                          <a:sym typeface="Times New Roman"/>
                        </a:rPr>
                        <a:t>~50%</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0000"/>
                        </a:buClr>
                        <a:buSzPts val="1100"/>
                        <a:buFont typeface="Times New Roman"/>
                        <a:buNone/>
                      </a:pPr>
                      <a:r>
                        <a:rPr b="0" i="0" lang="en-US" sz="1100" u="none" cap="none" strike="noStrike">
                          <a:solidFill>
                            <a:srgbClr val="000000"/>
                          </a:solidFill>
                          <a:latin typeface="Times New Roman"/>
                          <a:ea typeface="Times New Roman"/>
                          <a:cs typeface="Times New Roman"/>
                          <a:sym typeface="Times New Roman"/>
                        </a:rPr>
                        <a:t>½ * no of CPU(s)</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95275">
                <a:tc>
                  <a:txBody>
                    <a:bodyPr>
                      <a:noAutofit/>
                    </a:bodyPr>
                    <a:lstStyle/>
                    <a:p>
                      <a:pPr indent="0" lvl="0" marL="0" marR="0" rtl="0" algn="ctr">
                        <a:lnSpc>
                          <a:spcPct val="100000"/>
                        </a:lnSpc>
                        <a:spcBef>
                          <a:spcPts val="0"/>
                        </a:spcBef>
                        <a:spcAft>
                          <a:spcPts val="0"/>
                        </a:spcAft>
                        <a:buClr>
                          <a:srgbClr val="000000"/>
                        </a:buClr>
                        <a:buSzPts val="1100"/>
                        <a:buFont typeface="Times New Roman"/>
                        <a:buNone/>
                      </a:pPr>
                      <a:r>
                        <a:rPr b="0" i="0" lang="en-US" sz="1100" u="none" cap="none" strike="noStrike">
                          <a:solidFill>
                            <a:srgbClr val="000000"/>
                          </a:solidFill>
                          <a:latin typeface="Times New Roman"/>
                          <a:ea typeface="Times New Roman"/>
                          <a:cs typeface="Times New Roman"/>
                          <a:sym typeface="Times New Roman"/>
                        </a:rPr>
                        <a:t>~75%</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0000"/>
                        </a:buClr>
                        <a:buSzPts val="1100"/>
                        <a:buFont typeface="Times New Roman"/>
                        <a:buNone/>
                      </a:pPr>
                      <a:r>
                        <a:rPr b="0" i="0" lang="en-US" sz="1100" u="none" cap="none" strike="noStrike">
                          <a:solidFill>
                            <a:srgbClr val="000000"/>
                          </a:solidFill>
                          <a:latin typeface="Times New Roman"/>
                          <a:ea typeface="Times New Roman"/>
                          <a:cs typeface="Times New Roman"/>
                          <a:sym typeface="Times New Roman"/>
                        </a:rPr>
                        <a:t>~25%</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0000"/>
                        </a:buClr>
                        <a:buSzPts val="1100"/>
                        <a:buFont typeface="Times New Roman"/>
                        <a:buNone/>
                      </a:pPr>
                      <a:r>
                        <a:rPr b="0" i="0" lang="en-US" sz="1100" u="none" cap="none" strike="noStrike">
                          <a:solidFill>
                            <a:srgbClr val="000000"/>
                          </a:solidFill>
                          <a:latin typeface="Times New Roman"/>
                          <a:ea typeface="Times New Roman"/>
                          <a:cs typeface="Times New Roman"/>
                          <a:sym typeface="Times New Roman"/>
                        </a:rPr>
                        <a:t>¼ * no of CPU(s)</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61950">
                <a:tc>
                  <a:txBody>
                    <a:bodyPr>
                      <a:noAutofit/>
                    </a:bodyPr>
                    <a:lstStyle/>
                    <a:p>
                      <a:pPr indent="0" lvl="0" marL="0" marR="0" rtl="0" algn="ctr">
                        <a:lnSpc>
                          <a:spcPct val="100000"/>
                        </a:lnSpc>
                        <a:spcBef>
                          <a:spcPts val="0"/>
                        </a:spcBef>
                        <a:spcAft>
                          <a:spcPts val="0"/>
                        </a:spcAft>
                        <a:buClr>
                          <a:srgbClr val="000000"/>
                        </a:buClr>
                        <a:buSzPts val="1100"/>
                        <a:buFont typeface="Times New Roman"/>
                        <a:buNone/>
                      </a:pPr>
                      <a:r>
                        <a:rPr b="0" i="0" lang="en-US" sz="1100" u="none" cap="none" strike="noStrike">
                          <a:solidFill>
                            <a:srgbClr val="000000"/>
                          </a:solidFill>
                          <a:latin typeface="Times New Roman"/>
                          <a:ea typeface="Times New Roman"/>
                          <a:cs typeface="Times New Roman"/>
                          <a:sym typeface="Times New Roman"/>
                        </a:rPr>
                        <a:t>Full Power Saving mode</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0000"/>
                        </a:buClr>
                        <a:buSzPts val="1100"/>
                        <a:buFont typeface="Times New Roman"/>
                        <a:buNone/>
                      </a:pPr>
                      <a:r>
                        <a:rPr b="0" i="0" lang="en-US" sz="1100" u="none" cap="none" strike="noStrike">
                          <a:solidFill>
                            <a:srgbClr val="000000"/>
                          </a:solidFill>
                          <a:latin typeface="Times New Roman"/>
                          <a:ea typeface="Times New Roman"/>
                          <a:cs typeface="Times New Roman"/>
                          <a:sym typeface="Times New Roman"/>
                        </a:rPr>
                        <a:t>Least performance</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0000"/>
                        </a:buClr>
                        <a:buSzPts val="1100"/>
                        <a:buFont typeface="Times New Roman"/>
                        <a:buNone/>
                      </a:pPr>
                      <a:r>
                        <a:rPr b="0" i="0" lang="en-US" sz="1100" u="none" cap="none" strike="noStrike">
                          <a:solidFill>
                            <a:srgbClr val="000000"/>
                          </a:solidFill>
                          <a:latin typeface="Times New Roman"/>
                          <a:ea typeface="Times New Roman"/>
                          <a:cs typeface="Times New Roman"/>
                          <a:sym typeface="Times New Roman"/>
                        </a:rPr>
                        <a:t>One CPU or the lowest possible</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264" name="Google Shape;264;p33"/>
          <p:cNvSpPr txBox="1"/>
          <p:nvPr/>
        </p:nvSpPr>
        <p:spPr>
          <a:xfrm>
            <a:off x="1992312" y="4389437"/>
            <a:ext cx="10080625"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br>
              <a:rPr b="0" i="0" lang="en-US" sz="1800" u="none">
                <a:solidFill>
                  <a:schemeClr val="lt1"/>
                </a:solidFill>
                <a:latin typeface="Arial"/>
                <a:ea typeface="Arial"/>
                <a:cs typeface="Arial"/>
                <a:sym typeface="Arial"/>
              </a:rPr>
            </a:br>
            <a:endParaRPr/>
          </a:p>
          <a:p>
            <a:pPr indent="0" lvl="0" marL="0" marR="0" rtl="0" algn="l">
              <a:lnSpc>
                <a:spcPct val="100000"/>
              </a:lnSpc>
              <a:spcBef>
                <a:spcPts val="0"/>
              </a:spcBef>
              <a:spcAft>
                <a:spcPts val="0"/>
              </a:spcAft>
              <a:buClr>
                <a:schemeClr val="lt1"/>
              </a:buClr>
              <a:buSzPts val="1800"/>
              <a:buFont typeface="Arial"/>
              <a:buNone/>
            </a:pPr>
            <a:br>
              <a:rPr b="0" i="0" lang="en-US" sz="1800" u="none">
                <a:solidFill>
                  <a:schemeClr val="lt1"/>
                </a:solidFill>
                <a:latin typeface="Arial"/>
                <a:ea typeface="Arial"/>
                <a:cs typeface="Arial"/>
                <a:sym typeface="Arial"/>
              </a:rPr>
            </a:b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34"/>
          <p:cNvSpPr txBox="1"/>
          <p:nvPr>
            <p:ph type="title"/>
          </p:nvPr>
        </p:nvSpPr>
        <p:spPr>
          <a:xfrm>
            <a:off x="-293687" y="-36512"/>
            <a:ext cx="10287000" cy="844550"/>
          </a:xfrm>
          <a:prstGeom prst="rect">
            <a:avLst/>
          </a:prstGeom>
          <a:noFill/>
          <a:ln>
            <a:noFill/>
          </a:ln>
        </p:spPr>
        <p:txBody>
          <a:bodyPr anchorCtr="0" anchor="t" bIns="46800" lIns="90000" spcFirstLastPara="1" rIns="90000" wrap="square" tIns="46800">
            <a:noAutofit/>
          </a:bodyPr>
          <a:lstStyle/>
          <a:p>
            <a:pPr indent="0" lvl="0" marL="0" rtl="0" algn="ctr">
              <a:lnSpc>
                <a:spcPct val="104000"/>
              </a:lnSpc>
              <a:spcBef>
                <a:spcPts val="0"/>
              </a:spcBef>
              <a:spcAft>
                <a:spcPts val="0"/>
              </a:spcAft>
              <a:buSzPts val="4000"/>
              <a:buNone/>
            </a:pPr>
            <a:r>
              <a:rPr b="0" i="0" lang="en-US" sz="4000" u="none">
                <a:solidFill>
                  <a:srgbClr val="00B050"/>
                </a:solidFill>
                <a:latin typeface="Times New Roman"/>
                <a:ea typeface="Times New Roman"/>
                <a:cs typeface="Times New Roman"/>
                <a:sym typeface="Times New Roman"/>
              </a:rPr>
              <a:t>Experiences Developing Block Device Drivers</a:t>
            </a:r>
            <a:endParaRPr/>
          </a:p>
        </p:txBody>
      </p:sp>
      <p:sp>
        <p:nvSpPr>
          <p:cNvPr id="272" name="Google Shape;272;p34"/>
          <p:cNvSpPr txBox="1"/>
          <p:nvPr>
            <p:ph idx="1" type="body"/>
          </p:nvPr>
        </p:nvSpPr>
        <p:spPr>
          <a:xfrm>
            <a:off x="468312" y="1308100"/>
            <a:ext cx="9677400" cy="6096000"/>
          </a:xfrm>
          <a:prstGeom prst="rect">
            <a:avLst/>
          </a:prstGeom>
          <a:noFill/>
          <a:ln>
            <a:noFill/>
          </a:ln>
        </p:spPr>
        <p:txBody>
          <a:bodyPr anchorCtr="0" anchor="t" bIns="46800" lIns="90000" spcFirstLastPara="1" rIns="90000" wrap="square" tIns="46800">
            <a:noAutofit/>
          </a:bodyPr>
          <a:lstStyle/>
          <a:p>
            <a:pPr indent="-336548" lvl="0" marL="338137" rtl="0" algn="l">
              <a:lnSpc>
                <a:spcPct val="80000"/>
              </a:lnSpc>
              <a:spcBef>
                <a:spcPts val="0"/>
              </a:spcBef>
              <a:spcAft>
                <a:spcPts val="0"/>
              </a:spcAft>
              <a:buSzPts val="1900"/>
              <a:buNone/>
            </a:pPr>
            <a:r>
              <a:t/>
            </a:r>
            <a:endParaRPr b="0" i="0" sz="1900" u="sng">
              <a:solidFill>
                <a:srgbClr val="000000"/>
              </a:solidFill>
              <a:latin typeface="Arial"/>
              <a:ea typeface="Arial"/>
              <a:cs typeface="Arial"/>
              <a:sym typeface="Arial"/>
            </a:endParaRPr>
          </a:p>
          <a:p>
            <a:pPr indent="-336548" lvl="0" marL="338137" rtl="0" algn="l">
              <a:lnSpc>
                <a:spcPct val="104000"/>
              </a:lnSpc>
              <a:spcBef>
                <a:spcPts val="0"/>
              </a:spcBef>
              <a:spcAft>
                <a:spcPts val="0"/>
              </a:spcAft>
              <a:buClr>
                <a:srgbClr val="000000"/>
              </a:buClr>
              <a:buSzPts val="1600"/>
              <a:buFont typeface="Noto Sans Symbols"/>
              <a:buChar char="❖"/>
            </a:pPr>
            <a:r>
              <a:rPr b="0" i="0" lang="en-US" sz="1600" u="none">
                <a:solidFill>
                  <a:srgbClr val="16165D"/>
                </a:solidFill>
                <a:latin typeface="Times New Roman"/>
                <a:ea typeface="Times New Roman"/>
                <a:cs typeface="Times New Roman"/>
                <a:sym typeface="Times New Roman"/>
              </a:rPr>
              <a:t>Linux versions had a comparable impact on the Block device drivers API(s).</a:t>
            </a:r>
            <a:endParaRPr/>
          </a:p>
          <a:p>
            <a:pPr indent="-336548" lvl="0" marL="338137" rtl="0" algn="l">
              <a:lnSpc>
                <a:spcPct val="104000"/>
              </a:lnSpc>
              <a:spcBef>
                <a:spcPts val="1400"/>
              </a:spcBef>
              <a:spcAft>
                <a:spcPts val="0"/>
              </a:spcAft>
              <a:buClr>
                <a:srgbClr val="000000"/>
              </a:buClr>
              <a:buSzPts val="1600"/>
              <a:buFont typeface="Noto Sans Symbols"/>
              <a:buChar char="❖"/>
            </a:pPr>
            <a:r>
              <a:rPr b="0" i="0" lang="en-US" sz="1600" u="none">
                <a:solidFill>
                  <a:srgbClr val="16165D"/>
                </a:solidFill>
                <a:latin typeface="Times New Roman"/>
                <a:ea typeface="Times New Roman"/>
                <a:cs typeface="Times New Roman"/>
                <a:sym typeface="Times New Roman"/>
              </a:rPr>
              <a:t>memory allocation function to use, which we went for the simplest vmalloc</a:t>
            </a:r>
            <a:endParaRPr/>
          </a:p>
          <a:p>
            <a:pPr indent="-285750" lvl="1" marL="742950" rtl="0" algn="l">
              <a:lnSpc>
                <a:spcPct val="104000"/>
              </a:lnSpc>
              <a:spcBef>
                <a:spcPts val="1400"/>
              </a:spcBef>
              <a:spcAft>
                <a:spcPts val="0"/>
              </a:spcAft>
              <a:buClr>
                <a:srgbClr val="000000"/>
              </a:buClr>
              <a:buSzPts val="1600"/>
              <a:buFont typeface="Noto Sans Symbols"/>
              <a:buChar char="❖"/>
            </a:pPr>
            <a:r>
              <a:rPr b="0" i="0" lang="en-US" sz="1600" u="none">
                <a:solidFill>
                  <a:srgbClr val="16165D"/>
                </a:solidFill>
                <a:latin typeface="Times New Roman"/>
                <a:ea typeface="Times New Roman"/>
                <a:cs typeface="Times New Roman"/>
                <a:sym typeface="Times New Roman"/>
              </a:rPr>
              <a:t>kmalloc/ kzalloc for contiguous physical memory (more efficient, but prone to allocation failure),</a:t>
            </a:r>
            <a:endParaRPr/>
          </a:p>
          <a:p>
            <a:pPr indent="-285750" lvl="1" marL="742950" rtl="0" algn="l">
              <a:lnSpc>
                <a:spcPct val="104000"/>
              </a:lnSpc>
              <a:spcBef>
                <a:spcPts val="1100"/>
              </a:spcBef>
              <a:spcAft>
                <a:spcPts val="0"/>
              </a:spcAft>
              <a:buClr>
                <a:srgbClr val="000000"/>
              </a:buClr>
              <a:buSzPts val="1600"/>
              <a:buFont typeface="Noto Sans Symbols"/>
              <a:buChar char="❖"/>
            </a:pPr>
            <a:r>
              <a:rPr b="0" i="0" lang="en-US" sz="1600" u="none">
                <a:solidFill>
                  <a:srgbClr val="16165D"/>
                </a:solidFill>
                <a:latin typeface="Times New Roman"/>
                <a:ea typeface="Times New Roman"/>
                <a:cs typeface="Times New Roman"/>
                <a:sym typeface="Times New Roman"/>
              </a:rPr>
              <a:t>page alloc for allocating pages,</a:t>
            </a:r>
            <a:endParaRPr/>
          </a:p>
          <a:p>
            <a:pPr indent="-285750" lvl="1" marL="742950" rtl="0" algn="l">
              <a:lnSpc>
                <a:spcPct val="104000"/>
              </a:lnSpc>
              <a:spcBef>
                <a:spcPts val="1100"/>
              </a:spcBef>
              <a:spcAft>
                <a:spcPts val="0"/>
              </a:spcAft>
              <a:buClr>
                <a:srgbClr val="000000"/>
              </a:buClr>
              <a:buSzPts val="1600"/>
              <a:buFont typeface="Noto Sans Symbols"/>
              <a:buChar char="❖"/>
            </a:pPr>
            <a:r>
              <a:rPr b="0" i="0" lang="en-US" sz="1600" u="none">
                <a:solidFill>
                  <a:srgbClr val="16165D"/>
                </a:solidFill>
                <a:latin typeface="Times New Roman"/>
                <a:ea typeface="Times New Roman"/>
                <a:cs typeface="Times New Roman"/>
                <a:sym typeface="Times New Roman"/>
              </a:rPr>
              <a:t>vmalloc for allocating virtual memory (not contiguous in phys, higher probability of successful allocation).</a:t>
            </a:r>
            <a:endParaRPr/>
          </a:p>
          <a:p>
            <a:pPr indent="-336548" lvl="0" marL="338137" rtl="0" algn="l">
              <a:lnSpc>
                <a:spcPct val="104000"/>
              </a:lnSpc>
              <a:spcBef>
                <a:spcPts val="1100"/>
              </a:spcBef>
              <a:spcAft>
                <a:spcPts val="0"/>
              </a:spcAft>
              <a:buClr>
                <a:srgbClr val="000000"/>
              </a:buClr>
              <a:buSzPts val="1600"/>
              <a:buFont typeface="Noto Sans Symbols"/>
              <a:buChar char="❖"/>
            </a:pPr>
            <a:r>
              <a:rPr b="0" i="0" lang="en-US" sz="1600" u="none">
                <a:solidFill>
                  <a:srgbClr val="16165D"/>
                </a:solidFill>
                <a:latin typeface="Times New Roman"/>
                <a:ea typeface="Times New Roman"/>
                <a:cs typeface="Times New Roman"/>
                <a:sym typeface="Times New Roman"/>
              </a:rPr>
              <a:t>Decide whether needing to have multiple devices or a single device</a:t>
            </a:r>
            <a:endParaRPr/>
          </a:p>
          <a:p>
            <a:pPr indent="-336548" lvl="0" marL="338137" rtl="0" algn="l">
              <a:lnSpc>
                <a:spcPct val="104000"/>
              </a:lnSpc>
              <a:spcBef>
                <a:spcPts val="1400"/>
              </a:spcBef>
              <a:spcAft>
                <a:spcPts val="0"/>
              </a:spcAft>
              <a:buClr>
                <a:srgbClr val="000000"/>
              </a:buClr>
              <a:buSzPts val="1600"/>
              <a:buFont typeface="Noto Sans Symbols"/>
              <a:buChar char="❖"/>
            </a:pPr>
            <a:r>
              <a:rPr b="0" i="0" lang="en-US" sz="1600" u="none">
                <a:solidFill>
                  <a:srgbClr val="16165D"/>
                </a:solidFill>
                <a:latin typeface="Times New Roman"/>
                <a:ea typeface="Times New Roman"/>
                <a:cs typeface="Times New Roman"/>
                <a:sym typeface="Times New Roman"/>
              </a:rPr>
              <a:t>Decide the size of our disk</a:t>
            </a:r>
            <a:endParaRPr/>
          </a:p>
          <a:p>
            <a:pPr indent="-336550" lvl="0" marL="338137" rtl="0" algn="l">
              <a:lnSpc>
                <a:spcPct val="104000"/>
              </a:lnSpc>
              <a:spcBef>
                <a:spcPts val="1400"/>
              </a:spcBef>
              <a:spcAft>
                <a:spcPts val="0"/>
              </a:spcAft>
              <a:buClr>
                <a:srgbClr val="000000"/>
              </a:buClr>
              <a:buSzPts val="1600"/>
              <a:buFont typeface="Noto Sans Symbols"/>
              <a:buChar char="❖"/>
            </a:pPr>
            <a:r>
              <a:rPr b="0" i="0" lang="en-US" sz="1600" u="none">
                <a:solidFill>
                  <a:srgbClr val="16165D"/>
                </a:solidFill>
                <a:latin typeface="Times New Roman"/>
                <a:ea typeface="Times New Roman"/>
                <a:cs typeface="Times New Roman"/>
                <a:sym typeface="Times New Roman"/>
              </a:rPr>
              <a:t>Decide whether to have a request queue (primarily used for slower devices such as Hard disks) or no request queue (optimized use for faster devices i.e. with Random access capability such as RAM disks)</a:t>
            </a:r>
            <a:endParaRPr b="0" i="0" sz="1600" u="none">
              <a:solidFill>
                <a:srgbClr val="16165D"/>
              </a:solidFill>
              <a:latin typeface="Times New Roman"/>
              <a:ea typeface="Times New Roman"/>
              <a:cs typeface="Times New Roman"/>
              <a:sym typeface="Times New Roman"/>
            </a:endParaRPr>
          </a:p>
          <a:p>
            <a:pPr indent="-336548" lvl="0" marL="338137" rtl="0" algn="l">
              <a:lnSpc>
                <a:spcPct val="104000"/>
              </a:lnSpc>
              <a:spcBef>
                <a:spcPts val="1400"/>
              </a:spcBef>
              <a:spcAft>
                <a:spcPts val="0"/>
              </a:spcAft>
              <a:buClr>
                <a:srgbClr val="16165D"/>
              </a:buClr>
              <a:buSzPts val="1600"/>
              <a:buFont typeface="Times New Roman"/>
              <a:buChar char="❖"/>
            </a:pPr>
            <a:r>
              <a:rPr lang="en-US" sz="1600">
                <a:solidFill>
                  <a:srgbClr val="16165D"/>
                </a:solidFill>
                <a:latin typeface="Times New Roman"/>
                <a:ea typeface="Times New Roman"/>
                <a:cs typeface="Times New Roman"/>
                <a:sym typeface="Times New Roman"/>
              </a:rPr>
              <a:t>Difficulty setting MSR flag on VM, and PCM libraries failed on Virtual machine, but verified with a standalone PC with multicores and was working.</a:t>
            </a:r>
            <a:endParaRPr sz="1600">
              <a:solidFill>
                <a:srgbClr val="16165D"/>
              </a:solidFill>
              <a:latin typeface="Times New Roman"/>
              <a:ea typeface="Times New Roman"/>
              <a:cs typeface="Times New Roman"/>
              <a:sym typeface="Times New Roman"/>
            </a:endParaRPr>
          </a:p>
          <a:p>
            <a:pPr indent="-342900" lvl="0" marL="342900" rtl="0" algn="l">
              <a:lnSpc>
                <a:spcPct val="104000"/>
              </a:lnSpc>
              <a:spcBef>
                <a:spcPts val="1400"/>
              </a:spcBef>
              <a:spcAft>
                <a:spcPts val="0"/>
              </a:spcAft>
              <a:buNone/>
            </a:pPr>
            <a:r>
              <a:t/>
            </a:r>
            <a:endParaRPr b="0" i="0" sz="1600" u="none">
              <a:solidFill>
                <a:srgbClr val="16165D"/>
              </a:solidFill>
              <a:latin typeface="Times New Roman"/>
              <a:ea typeface="Times New Roman"/>
              <a:cs typeface="Times New Roman"/>
              <a:sym typeface="Times New Roman"/>
            </a:endParaRPr>
          </a:p>
        </p:txBody>
      </p:sp>
      <p:sp>
        <p:nvSpPr>
          <p:cNvPr id="273" name="Google Shape;273;p34"/>
          <p:cNvSpPr txBox="1"/>
          <p:nvPr/>
        </p:nvSpPr>
        <p:spPr>
          <a:xfrm>
            <a:off x="1916112" y="7062787"/>
            <a:ext cx="6545262" cy="517525"/>
          </a:xfrm>
          <a:prstGeom prst="rect">
            <a:avLst/>
          </a:prstGeom>
          <a:noFill/>
          <a:ln>
            <a:noFill/>
          </a:ln>
        </p:spPr>
        <p:txBody>
          <a:bodyPr anchorCtr="0" anchor="t" bIns="0" lIns="0" spcFirstLastPara="1" rIns="0" wrap="square" tIns="0">
            <a:noAutofit/>
          </a:bodyPr>
          <a:lstStyle/>
          <a:p>
            <a:pPr indent="0" lvl="0" marL="0" marR="0" rtl="0" algn="l">
              <a:lnSpc>
                <a:spcPct val="104000"/>
              </a:lnSpc>
              <a:spcBef>
                <a:spcPts val="0"/>
              </a:spcBef>
              <a:spcAft>
                <a:spcPts val="0"/>
              </a:spcAft>
              <a:buClr>
                <a:srgbClr val="00B050"/>
              </a:buClr>
              <a:buSzPts val="1800"/>
              <a:buFont typeface="Times New Roman"/>
              <a:buNone/>
            </a:pPr>
            <a:r>
              <a:rPr b="0" i="0" lang="en-US" sz="1800" u="none">
                <a:solidFill>
                  <a:srgbClr val="00B050"/>
                </a:solidFill>
                <a:latin typeface="Times New Roman"/>
                <a:ea typeface="Times New Roman"/>
                <a:cs typeface="Times New Roman"/>
                <a:sym typeface="Times New Roman"/>
              </a:rPr>
              <a:t>Block Device Drivers with power and performance Optimization</a:t>
            </a:r>
            <a:endParaRPr/>
          </a:p>
        </p:txBody>
      </p:sp>
      <p:sp>
        <p:nvSpPr>
          <p:cNvPr id="274" name="Google Shape;274;p34"/>
          <p:cNvSpPr txBox="1"/>
          <p:nvPr/>
        </p:nvSpPr>
        <p:spPr>
          <a:xfrm>
            <a:off x="9501187" y="6886575"/>
            <a:ext cx="492125" cy="517525"/>
          </a:xfrm>
          <a:prstGeom prst="rect">
            <a:avLst/>
          </a:prstGeom>
          <a:noFill/>
          <a:ln>
            <a:noFill/>
          </a:ln>
        </p:spPr>
        <p:txBody>
          <a:bodyPr anchorCtr="0" anchor="t" bIns="0" lIns="0" spcFirstLastPara="1" rIns="0" wrap="square" tIns="0">
            <a:noAutofit/>
          </a:bodyPr>
          <a:lstStyle/>
          <a:p>
            <a:pPr indent="0" lvl="0" marL="0" marR="0" rtl="0" algn="l">
              <a:lnSpc>
                <a:spcPct val="104000"/>
              </a:lnSpc>
              <a:spcBef>
                <a:spcPts val="0"/>
              </a:spcBef>
              <a:spcAft>
                <a:spcPts val="0"/>
              </a:spcAft>
              <a:buClr>
                <a:srgbClr val="00B050"/>
              </a:buClr>
              <a:buSzPts val="1800"/>
              <a:buFont typeface="Arial"/>
              <a:buNone/>
            </a:pPr>
            <a:fld id="{00000000-1234-1234-1234-123412341234}" type="slidenum">
              <a:rPr b="0" i="0" lang="en-US" sz="1800" u="none">
                <a:solidFill>
                  <a:srgbClr val="00B050"/>
                </a:solidFill>
                <a:latin typeface="Arial"/>
                <a:ea typeface="Arial"/>
                <a:cs typeface="Arial"/>
                <a:sym typeface="Arial"/>
              </a:rPr>
              <a:t>‹#›</a:t>
            </a:fld>
            <a:endParaRPr/>
          </a:p>
        </p:txBody>
      </p:sp>
      <p:sp>
        <p:nvSpPr>
          <p:cNvPr id="275" name="Google Shape;275;p34"/>
          <p:cNvSpPr txBox="1"/>
          <p:nvPr/>
        </p:nvSpPr>
        <p:spPr>
          <a:xfrm>
            <a:off x="1992312" y="4389437"/>
            <a:ext cx="10080625"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br>
              <a:rPr b="0" i="0" lang="en-US" sz="1800" u="none">
                <a:solidFill>
                  <a:schemeClr val="lt1"/>
                </a:solidFill>
                <a:latin typeface="Arial"/>
                <a:ea typeface="Arial"/>
                <a:cs typeface="Arial"/>
                <a:sym typeface="Arial"/>
              </a:rPr>
            </a:br>
            <a:endParaRPr/>
          </a:p>
          <a:p>
            <a:pPr indent="0" lvl="0" marL="0" marR="0" rtl="0" algn="l">
              <a:lnSpc>
                <a:spcPct val="100000"/>
              </a:lnSpc>
              <a:spcBef>
                <a:spcPts val="0"/>
              </a:spcBef>
              <a:spcAft>
                <a:spcPts val="0"/>
              </a:spcAft>
              <a:buClr>
                <a:schemeClr val="lt1"/>
              </a:buClr>
              <a:buSzPts val="1800"/>
              <a:buFont typeface="Arial"/>
              <a:buNone/>
            </a:pPr>
            <a:br>
              <a:rPr b="0" i="0" lang="en-US" sz="1800" u="none">
                <a:solidFill>
                  <a:schemeClr val="lt1"/>
                </a:solidFill>
                <a:latin typeface="Arial"/>
                <a:ea typeface="Arial"/>
                <a:cs typeface="Arial"/>
                <a:sym typeface="Arial"/>
              </a:rPr>
            </a:b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