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63" r:id="rId6"/>
    <p:sldId id="259" r:id="rId7"/>
    <p:sldId id="261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98C51-1FB6-4E71-B1FC-389388E29ADB}" type="datetimeFigureOut">
              <a:rPr lang="en-IN" smtClean="0"/>
              <a:t>23-09-2013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AB7C-3F40-474B-BB53-60A10C236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4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E6ADA2F-2C6D-48B5-A21D-5CAE516F3BAF}" type="datetime1">
              <a:rPr lang="en-IN" smtClean="0"/>
              <a:t>23-09-2013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E93D-70F1-499A-A702-EEE98AD02D0D}" type="datetime1">
              <a:rPr lang="en-IN" smtClean="0"/>
              <a:t>23-09-2013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A6BD-0F79-40A0-B9CB-3D12F52A8E5A}" type="datetime1">
              <a:rPr lang="en-IN" smtClean="0"/>
              <a:t>23-09-2013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8102-BA41-4D50-AE6C-24E1BC5D27B6}" type="datetime1">
              <a:rPr lang="en-IN" smtClean="0"/>
              <a:t>23-09-2013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7F4A-747F-470D-89A1-E2F9C7DE218E}" type="datetime1">
              <a:rPr lang="en-IN" smtClean="0"/>
              <a:t>23-09-2013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50BC-D1AA-491A-B532-B626F0A956B9}" type="datetime1">
              <a:rPr lang="en-IN" smtClean="0"/>
              <a:t>23-09-2013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DEFE-FD76-45DD-AB06-6BC714E27A9C}" type="datetime1">
              <a:rPr lang="en-IN" smtClean="0"/>
              <a:t>23-09-2013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0B-BD93-483B-949F-D48DDC178111}" type="datetime1">
              <a:rPr lang="en-IN" smtClean="0"/>
              <a:t>23-09-2013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BB2C-0B8D-4EFE-BFC1-159DEA370F9E}" type="datetime1">
              <a:rPr lang="en-IN" smtClean="0"/>
              <a:t>23-09-2013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6CF-DABC-4351-8E09-581060D5F132}" type="datetime1">
              <a:rPr lang="en-IN" smtClean="0"/>
              <a:t>23-09-2013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C322-5288-40F2-9A20-7A7769C626D9}" type="datetime1">
              <a:rPr lang="en-IN" smtClean="0"/>
              <a:t>23-09-2013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EB8C676-D86D-4C89-8B60-D499D1E0A6D0}" type="datetime1">
              <a:rPr lang="en-IN" smtClean="0"/>
              <a:t>23-09-2013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1B3CA9-643A-4B1E-A88C-3092F64DAB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24" y="-734616"/>
            <a:ext cx="4572000" cy="7620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6424" y="5445224"/>
            <a:ext cx="4572000" cy="1213992"/>
          </a:xfrm>
        </p:spPr>
        <p:txBody>
          <a:bodyPr>
            <a:normAutofit/>
          </a:bodyPr>
          <a:lstStyle/>
          <a:p>
            <a:pPr algn="r"/>
            <a:r>
              <a:rPr lang="en-IN" sz="3200" b="1" dirty="0" err="1" smtClean="0">
                <a:solidFill>
                  <a:srgbClr val="000000"/>
                </a:solidFill>
              </a:rPr>
              <a:t>S</a:t>
            </a:r>
            <a:r>
              <a:rPr lang="en-IN" sz="1800" b="1" dirty="0" err="1" smtClean="0">
                <a:solidFill>
                  <a:srgbClr val="000000"/>
                </a:solidFill>
              </a:rPr>
              <a:t>ingle</a:t>
            </a:r>
            <a:r>
              <a:rPr lang="en-IN" sz="3200" b="1" dirty="0" err="1" smtClean="0">
                <a:solidFill>
                  <a:srgbClr val="000000"/>
                </a:solidFill>
              </a:rPr>
              <a:t>P</a:t>
            </a:r>
            <a:r>
              <a:rPr lang="en-IN" sz="1800" b="1" dirty="0" err="1" smtClean="0">
                <a:solidFill>
                  <a:srgbClr val="000000"/>
                </a:solidFill>
              </a:rPr>
              <a:t>age</a:t>
            </a:r>
            <a:r>
              <a:rPr lang="en-IN" sz="3200" b="1" dirty="0" err="1" smtClean="0">
                <a:solidFill>
                  <a:srgbClr val="000000"/>
                </a:solidFill>
              </a:rPr>
              <a:t>A</a:t>
            </a:r>
            <a:r>
              <a:rPr lang="en-IN" sz="1800" b="1" dirty="0" err="1" smtClean="0">
                <a:solidFill>
                  <a:srgbClr val="000000"/>
                </a:solidFill>
              </a:rPr>
              <a:t>pplication</a:t>
            </a:r>
            <a:r>
              <a:rPr lang="en-IN" sz="3200" b="1" dirty="0" err="1" smtClean="0">
                <a:solidFill>
                  <a:srgbClr val="000000"/>
                </a:solidFill>
              </a:rPr>
              <a:t>R</a:t>
            </a:r>
            <a:r>
              <a:rPr lang="en-IN" sz="1800" b="1" dirty="0" err="1" smtClean="0">
                <a:solidFill>
                  <a:srgbClr val="000000"/>
                </a:solidFill>
              </a:rPr>
              <a:t>eusable</a:t>
            </a:r>
            <a:r>
              <a:rPr lang="en-IN" sz="1800" b="1" dirty="0" smtClean="0">
                <a:solidFill>
                  <a:srgbClr val="000000"/>
                </a:solidFill>
              </a:rPr>
              <a:t/>
            </a:r>
            <a:br>
              <a:rPr lang="en-IN" sz="1800" b="1" dirty="0" smtClean="0">
                <a:solidFill>
                  <a:srgbClr val="000000"/>
                </a:solidFill>
              </a:rPr>
            </a:br>
            <a:r>
              <a:rPr lang="en-IN" sz="3200" b="1" dirty="0" err="1" smtClean="0">
                <a:solidFill>
                  <a:srgbClr val="000000"/>
                </a:solidFill>
              </a:rPr>
              <a:t>T</a:t>
            </a:r>
            <a:r>
              <a:rPr lang="en-IN" sz="1800" b="1" dirty="0" err="1" smtClean="0">
                <a:solidFill>
                  <a:srgbClr val="000000"/>
                </a:solidFill>
              </a:rPr>
              <a:t>emplate</a:t>
            </a:r>
            <a:r>
              <a:rPr lang="en-IN" sz="3200" b="1" dirty="0" err="1" smtClean="0">
                <a:solidFill>
                  <a:srgbClr val="000000"/>
                </a:solidFill>
              </a:rPr>
              <a:t>AN</a:t>
            </a:r>
            <a:r>
              <a:rPr lang="en-IN" sz="1800" b="1" dirty="0" err="1" smtClean="0">
                <a:solidFill>
                  <a:srgbClr val="000000"/>
                </a:solidFill>
              </a:rPr>
              <a:t>ce</a:t>
            </a:r>
            <a:endParaRPr lang="en-IN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In a </a:t>
            </a:r>
            <a:r>
              <a:rPr lang="en-IN" b="1" dirty="0" err="1" smtClean="0"/>
              <a:t>SPARTANry</a:t>
            </a:r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10</a:t>
            </a:fld>
            <a:endParaRPr lang="en-IN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IN" sz="2000" dirty="0" smtClean="0"/>
              <a:t>We are aiming to roll-out a SPA framework that will support use of programmable &amp; extensible components/widgets and these widgets are open to all.</a:t>
            </a:r>
          </a:p>
          <a:p>
            <a:pPr marL="68580" lvl="0" indent="0">
              <a:buNone/>
            </a:pPr>
            <a:r>
              <a:rPr lang="en-IN" sz="2000" dirty="0" smtClean="0">
                <a:solidFill>
                  <a:srgbClr val="000000"/>
                </a:solidFill>
              </a:rPr>
              <a:t>The aim for these widgets would be to make a SPA application easy to implement and program. Anyone with a derivation of our concept can create these components and roll out for an open source use.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pic>
        <p:nvPicPr>
          <p:cNvPr id="8194" name="Picture 2" descr="http://seanheritage.com/wp-content/uploads/2012/11/tha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4581128"/>
            <a:ext cx="2222500" cy="16891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58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8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pPr lvl="0"/>
            <a:r>
              <a:rPr lang="en-IN" b="1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16832"/>
            <a:ext cx="7200800" cy="417646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dirty="0"/>
              <a:t>Our goal is to provide a basic framework for developing any SPA (Single Page Application) implementing a custom flavour of MVC design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r>
              <a:rPr lang="en-IN" dirty="0" smtClean="0"/>
              <a:t>To </a:t>
            </a:r>
            <a:r>
              <a:rPr lang="en-IN" dirty="0"/>
              <a:t>add on to this we’ll be exposing a variety of components that can be simply used / consumed in any application built using our framework.</a:t>
            </a:r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6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/>
              <a:t>Dependencies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pPr lvl="0" defTabSz="228600"/>
            <a:r>
              <a:rPr lang="en-IN" sz="2800" b="1" dirty="0" err="1" smtClean="0">
                <a:solidFill>
                  <a:schemeClr val="accent3"/>
                </a:solidFill>
              </a:rPr>
              <a:t>JQuery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dirty="0" smtClean="0"/>
              <a:t>for </a:t>
            </a:r>
            <a:r>
              <a:rPr lang="en-IN" sz="2800" dirty="0"/>
              <a:t>DOM manipulation</a:t>
            </a:r>
          </a:p>
          <a:p>
            <a:pPr lvl="0" defTabSz="228600"/>
            <a:r>
              <a:rPr lang="en-IN" sz="2800" b="1" dirty="0" smtClean="0">
                <a:solidFill>
                  <a:schemeClr val="accent3"/>
                </a:solidFill>
              </a:rPr>
              <a:t>Require.js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for </a:t>
            </a:r>
            <a:r>
              <a:rPr lang="en-IN" sz="2800" dirty="0"/>
              <a:t>asynchronous modular code</a:t>
            </a:r>
          </a:p>
          <a:p>
            <a:pPr lvl="0" defTabSz="228600"/>
            <a:r>
              <a:rPr lang="en-IN" sz="2800" b="1" dirty="0" smtClean="0">
                <a:solidFill>
                  <a:schemeClr val="accent3"/>
                </a:solidFill>
              </a:rPr>
              <a:t>Underscore.js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for </a:t>
            </a:r>
            <a:r>
              <a:rPr lang="en-IN" sz="2800" dirty="0"/>
              <a:t>enabling template based entities.</a:t>
            </a:r>
          </a:p>
          <a:p>
            <a:pPr defTabSz="228600"/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Challenges</a:t>
            </a:r>
            <a:endParaRPr lang="en-IN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fontScale="92500"/>
          </a:bodyPr>
          <a:lstStyle/>
          <a:p>
            <a:pPr marL="68580" lvl="0" indent="0">
              <a:buNone/>
            </a:pPr>
            <a:r>
              <a:rPr lang="en-IN" dirty="0" smtClean="0">
                <a:solidFill>
                  <a:schemeClr val="accent3"/>
                </a:solidFill>
              </a:rPr>
              <a:t>There’s no such framework available in date, which provides support for MVC along with custom widgets.</a:t>
            </a:r>
          </a:p>
          <a:p>
            <a:pPr marL="68580" lvl="0" indent="0">
              <a:buNone/>
            </a:pPr>
            <a:r>
              <a:rPr lang="en-IN" dirty="0" smtClean="0"/>
              <a:t>We are targeting:</a:t>
            </a:r>
          </a:p>
          <a:p>
            <a:pPr lvl="0"/>
            <a:r>
              <a:rPr lang="en-IN" dirty="0" smtClean="0"/>
              <a:t>There can be multiple representations for a single view. So Multiple templates.</a:t>
            </a:r>
          </a:p>
          <a:p>
            <a:pPr lvl="0"/>
            <a:r>
              <a:rPr lang="en-IN" dirty="0" smtClean="0"/>
              <a:t>Some templates might need a reference of the controller in order to be dynamic &amp; self sustainable in nature.</a:t>
            </a:r>
          </a:p>
          <a:p>
            <a:pPr lvl="0"/>
            <a:r>
              <a:rPr lang="en-IN" dirty="0" smtClean="0"/>
              <a:t>Every template will be carrying it’s own styling properties but should be easily </a:t>
            </a:r>
            <a:r>
              <a:rPr lang="en-IN" dirty="0" err="1" smtClean="0"/>
              <a:t>overridable</a:t>
            </a:r>
            <a:r>
              <a:rPr lang="en-IN" dirty="0"/>
              <a:t>.</a:t>
            </a: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How to make it work</a:t>
            </a:r>
            <a:endParaRPr lang="en-IN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Autofit/>
          </a:bodyPr>
          <a:lstStyle/>
          <a:p>
            <a:pPr lvl="0"/>
            <a:r>
              <a:rPr lang="en-IN" sz="1600" b="1" dirty="0" smtClean="0">
                <a:solidFill>
                  <a:schemeClr val="accent3"/>
                </a:solidFill>
              </a:rPr>
              <a:t>Step 1:</a:t>
            </a:r>
          </a:p>
          <a:p>
            <a:pPr marL="68580" lvl="0" indent="0">
              <a:buNone/>
            </a:pPr>
            <a:r>
              <a:rPr lang="en-IN" sz="1600" dirty="0" smtClean="0"/>
              <a:t>A module loader (Require.js) will be used to pickup various components </a:t>
            </a:r>
            <a:r>
              <a:rPr lang="en-IN" sz="1200" dirty="0" smtClean="0"/>
              <a:t>(as per the configuration)</a:t>
            </a:r>
            <a:r>
              <a:rPr lang="en-IN" sz="1600" dirty="0" smtClean="0"/>
              <a:t> and assemble them at runtime .</a:t>
            </a:r>
          </a:p>
          <a:p>
            <a:pPr lvl="0"/>
            <a:r>
              <a:rPr lang="en-IN" sz="1600" b="1" dirty="0" smtClean="0">
                <a:solidFill>
                  <a:schemeClr val="accent3"/>
                </a:solidFill>
              </a:rPr>
              <a:t>Step 2:</a:t>
            </a:r>
          </a:p>
          <a:p>
            <a:pPr marL="68580" lvl="0" indent="0">
              <a:buNone/>
            </a:pPr>
            <a:r>
              <a:rPr lang="en-IN" sz="1600" dirty="0" smtClean="0"/>
              <a:t>A </a:t>
            </a:r>
            <a:r>
              <a:rPr lang="en-IN" sz="1600" dirty="0" err="1" smtClean="0"/>
              <a:t>templating</a:t>
            </a:r>
            <a:r>
              <a:rPr lang="en-IN" sz="1600" dirty="0" smtClean="0"/>
              <a:t> library (Underscore.js) will be used to merge the templates with the modals and generate dynamic HTML.</a:t>
            </a:r>
          </a:p>
          <a:p>
            <a:pPr lvl="0"/>
            <a:r>
              <a:rPr lang="en-IN" sz="1600" b="1" dirty="0" smtClean="0">
                <a:solidFill>
                  <a:schemeClr val="accent3"/>
                </a:solidFill>
              </a:rPr>
              <a:t>Step 3:</a:t>
            </a:r>
          </a:p>
          <a:p>
            <a:pPr marL="68580" lvl="0" indent="0">
              <a:buNone/>
            </a:pPr>
            <a:r>
              <a:rPr lang="en-IN" sz="1600" dirty="0" smtClean="0"/>
              <a:t>The initial set of load settings will be defined that will bring up the data templates &amp; further the controllers would handle the transitions on the page based upon the action of the users.</a:t>
            </a:r>
          </a:p>
          <a:p>
            <a:pPr lvl="0"/>
            <a:r>
              <a:rPr lang="en-IN" sz="1600" b="1" dirty="0">
                <a:solidFill>
                  <a:schemeClr val="accent3"/>
                </a:solidFill>
              </a:rPr>
              <a:t>Step </a:t>
            </a:r>
            <a:r>
              <a:rPr lang="en-IN" sz="1600" b="1" dirty="0" smtClean="0">
                <a:solidFill>
                  <a:schemeClr val="accent3"/>
                </a:solidFill>
              </a:rPr>
              <a:t>4:</a:t>
            </a:r>
            <a:endParaRPr lang="en-IN" sz="1600" b="1" dirty="0">
              <a:solidFill>
                <a:schemeClr val="accent3"/>
              </a:solidFill>
            </a:endParaRPr>
          </a:p>
          <a:p>
            <a:pPr marL="68580" lvl="0" indent="0">
              <a:buNone/>
            </a:pPr>
            <a:r>
              <a:rPr lang="en-IN" sz="1600" dirty="0"/>
              <a:t>A </a:t>
            </a:r>
            <a:r>
              <a:rPr lang="en-IN" sz="1600" dirty="0" smtClean="0"/>
              <a:t>configuration that keeps tracks of the bindings between the View, </a:t>
            </a:r>
            <a:r>
              <a:rPr lang="en-IN" sz="1600" dirty="0" err="1" smtClean="0"/>
              <a:t>ViewHandler</a:t>
            </a:r>
            <a:r>
              <a:rPr lang="en-IN" sz="1600" dirty="0" smtClean="0"/>
              <a:t> and the respective controller.</a:t>
            </a:r>
          </a:p>
          <a:p>
            <a:pPr lvl="0"/>
            <a:r>
              <a:rPr lang="en-IN" sz="1600" b="1" dirty="0" smtClean="0">
                <a:solidFill>
                  <a:schemeClr val="accent3"/>
                </a:solidFill>
              </a:rPr>
              <a:t>Step 5:</a:t>
            </a:r>
          </a:p>
          <a:p>
            <a:pPr marL="68580" lvl="0" indent="0">
              <a:buNone/>
            </a:pPr>
            <a:r>
              <a:rPr lang="en-IN" sz="1600" dirty="0" smtClean="0"/>
              <a:t>Defining transitions between the load of different modules &amp; structures.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7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/>
              <a:t>What’s included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9"/>
            <a:ext cx="6777317" cy="280831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IN" dirty="0"/>
              <a:t>SPA using MVC pattern.</a:t>
            </a:r>
            <a:br>
              <a:rPr lang="en-IN" dirty="0"/>
            </a:br>
            <a:r>
              <a:rPr lang="en-IN" dirty="0"/>
              <a:t>Single page means that the page does not reload at any point. The idea is to make it modular &amp; a de-coupled binding between the Model View &amp; Controller. A model can be used by multiple views &amp; a controller may coordinate with multiple views.</a:t>
            </a:r>
          </a:p>
          <a:p>
            <a:pPr lvl="0"/>
            <a:r>
              <a:rPr lang="en-IN" dirty="0"/>
              <a:t>CSS.</a:t>
            </a:r>
            <a:br>
              <a:rPr lang="en-IN" dirty="0"/>
            </a:br>
            <a:r>
              <a:rPr lang="en-IN" dirty="0"/>
              <a:t>This would be entirely up to user, what he wants to fill in. Our templates will have their own CSS</a:t>
            </a:r>
          </a:p>
          <a:p>
            <a:pPr lvl="0"/>
            <a:r>
              <a:rPr lang="en-IN" dirty="0"/>
              <a:t>Templates.</a:t>
            </a:r>
          </a:p>
          <a:p>
            <a:pPr lvl="1"/>
            <a:r>
              <a:rPr lang="en-IN" sz="2400" dirty="0"/>
              <a:t>Controller</a:t>
            </a:r>
          </a:p>
          <a:p>
            <a:pPr lvl="2"/>
            <a:r>
              <a:rPr lang="en-IN" dirty="0"/>
              <a:t>Controller : Model</a:t>
            </a:r>
          </a:p>
          <a:p>
            <a:pPr lvl="1"/>
            <a:r>
              <a:rPr lang="en-IN" sz="2400" dirty="0" smtClean="0"/>
              <a:t>CSS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6</a:t>
            </a:fld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683568" y="4293096"/>
            <a:ext cx="7776864" cy="1584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Font typeface="Wingdings 2" pitchFamily="18" charset="2"/>
              <a:buNone/>
            </a:pPr>
            <a:r>
              <a:rPr lang="en-IN" dirty="0" smtClean="0"/>
              <a:t>The output will be a </a:t>
            </a:r>
            <a:r>
              <a:rPr lang="en-IN" b="1" dirty="0" smtClean="0"/>
              <a:t>framework app</a:t>
            </a:r>
            <a:r>
              <a:rPr lang="en-IN" dirty="0" smtClean="0"/>
              <a:t> which can be deployed on IIS &amp; will display a sample page.</a:t>
            </a:r>
          </a:p>
          <a:p>
            <a:pPr marL="68580" indent="0">
              <a:buFont typeface="Wingdings 2" pitchFamily="18" charset="2"/>
              <a:buNone/>
            </a:pPr>
            <a:r>
              <a:rPr lang="en-IN" dirty="0" smtClean="0"/>
              <a:t>It would also contain some configured components that will be selected by the user according to the requirement of the project to be built.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2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Development Model</a:t>
            </a:r>
            <a:endParaRPr lang="en-IN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lnSpcReduction="10000"/>
          </a:bodyPr>
          <a:lstStyle/>
          <a:p>
            <a:pPr marL="68580" lvl="0" indent="0">
              <a:buNone/>
            </a:pPr>
            <a:r>
              <a:rPr lang="en-IN" dirty="0" smtClean="0"/>
              <a:t>The target is to be based in 2 major divisions:</a:t>
            </a:r>
          </a:p>
          <a:p>
            <a:pPr marL="525780" lvl="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accent3"/>
                </a:solidFill>
              </a:rPr>
              <a:t>The SPARTAN-Framework: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architecture of the entire end application backbone. Connections, bindings and the dependencies.</a:t>
            </a:r>
          </a:p>
          <a:p>
            <a:pPr marL="525780" lvl="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accent3"/>
                </a:solidFill>
              </a:rPr>
              <a:t>The SPARTAN-Weapons:</a:t>
            </a:r>
            <a:br>
              <a:rPr lang="en-IN" b="1" dirty="0" smtClean="0">
                <a:solidFill>
                  <a:schemeClr val="accent3"/>
                </a:solidFill>
              </a:rPr>
            </a:br>
            <a:r>
              <a:rPr lang="en-IN" dirty="0" smtClean="0">
                <a:solidFill>
                  <a:srgbClr val="000000"/>
                </a:solidFill>
              </a:rPr>
              <a:t>different independent units that will flow along the design and can be selected by the user as whether to include or not in their end application.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What’s a </a:t>
            </a:r>
            <a:r>
              <a:rPr lang="en-IN" b="1" dirty="0" smtClean="0">
                <a:solidFill>
                  <a:schemeClr val="accent3"/>
                </a:solidFill>
              </a:rPr>
              <a:t>SPARTAN-Weapon</a:t>
            </a:r>
            <a:r>
              <a:rPr lang="en-IN" b="1" dirty="0" smtClean="0"/>
              <a:t>?</a:t>
            </a:r>
            <a:endParaRPr lang="en-IN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fontScale="92500"/>
          </a:bodyPr>
          <a:lstStyle/>
          <a:p>
            <a:pPr marL="68580" lvl="0" indent="0">
              <a:buNone/>
            </a:pPr>
            <a:r>
              <a:rPr lang="en-IN" dirty="0" smtClean="0"/>
              <a:t>These will be quick, adaptable and modular widgets/tools/components that will help the user make their app more interactive &amp; responsive. Some basic usable components like: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 Grid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 nameplate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 quick weather stamp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Footer display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Chat component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 </a:t>
            </a:r>
            <a:r>
              <a:rPr lang="en-IN" dirty="0" err="1" smtClean="0">
                <a:solidFill>
                  <a:srgbClr val="000000"/>
                </a:solidFill>
              </a:rPr>
              <a:t>BouncyCombo</a:t>
            </a:r>
            <a:r>
              <a:rPr lang="en-IN" dirty="0" smtClean="0">
                <a:solidFill>
                  <a:srgbClr val="000000"/>
                </a:solidFill>
              </a:rPr>
              <a:t>, </a:t>
            </a:r>
            <a:r>
              <a:rPr lang="en-IN" dirty="0" smtClean="0">
                <a:solidFill>
                  <a:srgbClr val="000000"/>
                </a:solidFill>
              </a:rPr>
              <a:t>etc.</a:t>
            </a:r>
          </a:p>
          <a:p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What’s a </a:t>
            </a:r>
            <a:r>
              <a:rPr lang="en-IN" b="1" dirty="0" smtClean="0">
                <a:solidFill>
                  <a:schemeClr val="accent3"/>
                </a:solidFill>
              </a:rPr>
              <a:t>SPARTAN-Weapon</a:t>
            </a:r>
            <a:r>
              <a:rPr lang="en-IN" b="1" dirty="0" smtClean="0"/>
              <a:t>?</a:t>
            </a:r>
            <a:endParaRPr lang="en-IN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fontScale="92500"/>
          </a:bodyPr>
          <a:lstStyle/>
          <a:p>
            <a:pPr marL="68580" lvl="0" indent="0">
              <a:buNone/>
            </a:pPr>
            <a:r>
              <a:rPr lang="en-IN" dirty="0" smtClean="0"/>
              <a:t>These will be quick, adaptable and modular widgets/tools/components that will help the user make their app more interactive &amp; responsive. Some basic usable components like: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 Grid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 nameplate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 quick weather stamp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Footer display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Chat component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 form, etc.</a:t>
            </a:r>
          </a:p>
          <a:p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Culprit: Dheeraj Lalwani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CA9-643A-4B1E-A88C-3092F64DAB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211</TotalTime>
  <Words>537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SinglePageApplicationReusable TemplateANce</vt:lpstr>
      <vt:lpstr>Description</vt:lpstr>
      <vt:lpstr>Dependencies:</vt:lpstr>
      <vt:lpstr>Challenges</vt:lpstr>
      <vt:lpstr>How to make it work</vt:lpstr>
      <vt:lpstr>What’s included?</vt:lpstr>
      <vt:lpstr>Development Model</vt:lpstr>
      <vt:lpstr>What’s a SPARTAN-Weapon?</vt:lpstr>
      <vt:lpstr>What’s a SPARTAN-Weapon?</vt:lpstr>
      <vt:lpstr>In a SPARTANry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</dc:title>
  <dc:creator>Dheeraj Lalwani</dc:creator>
  <cp:lastModifiedBy>Dheeraj Lalwani</cp:lastModifiedBy>
  <cp:revision>18</cp:revision>
  <dcterms:created xsi:type="dcterms:W3CDTF">2013-09-23T11:14:07Z</dcterms:created>
  <dcterms:modified xsi:type="dcterms:W3CDTF">2013-09-23T15:08:26Z</dcterms:modified>
</cp:coreProperties>
</file>