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8" r:id="rId3"/>
    <p:sldId id="257" r:id="rId4"/>
    <p:sldId id="262" r:id="rId5"/>
    <p:sldId id="263" r:id="rId6"/>
    <p:sldId id="264" r:id="rId7"/>
    <p:sldId id="261" r:id="rId8"/>
    <p:sldId id="260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99271BD-3D80-4D3A-B913-8FD3FF7363DD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EFCED8C-C8F4-4FB4-A883-900258C81B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9271BD-3D80-4D3A-B913-8FD3FF7363DD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FCED8C-C8F4-4FB4-A883-900258C81B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9271BD-3D80-4D3A-B913-8FD3FF7363DD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FCED8C-C8F4-4FB4-A883-900258C81B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9271BD-3D80-4D3A-B913-8FD3FF7363DD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FCED8C-C8F4-4FB4-A883-900258C81BD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9271BD-3D80-4D3A-B913-8FD3FF7363DD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FCED8C-C8F4-4FB4-A883-900258C81BD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9271BD-3D80-4D3A-B913-8FD3FF7363DD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FCED8C-C8F4-4FB4-A883-900258C81BD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9271BD-3D80-4D3A-B913-8FD3FF7363DD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FCED8C-C8F4-4FB4-A883-900258C81BD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9271BD-3D80-4D3A-B913-8FD3FF7363DD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FCED8C-C8F4-4FB4-A883-900258C81BD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9271BD-3D80-4D3A-B913-8FD3FF7363DD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FCED8C-C8F4-4FB4-A883-900258C81B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99271BD-3D80-4D3A-B913-8FD3FF7363DD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FCED8C-C8F4-4FB4-A883-900258C81BD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99271BD-3D80-4D3A-B913-8FD3FF7363DD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EFCED8C-C8F4-4FB4-A883-900258C81BD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99271BD-3D80-4D3A-B913-8FD3FF7363DD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EFCED8C-C8F4-4FB4-A883-900258C81BD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-76200"/>
            <a:ext cx="7772400" cy="1470025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DevOps Training (Week 3)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5638800"/>
            <a:ext cx="7543800" cy="1219200"/>
          </a:xfrm>
        </p:spPr>
        <p:txBody>
          <a:bodyPr/>
          <a:lstStyle/>
          <a:p>
            <a:pPr algn="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-Presented by</a:t>
            </a:r>
          </a:p>
          <a:p>
            <a:pPr algn="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Neha Agarwal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nagarwal\Desktop\presentation\Present-DevOps-Architec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447800"/>
            <a:ext cx="36576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923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Ruby was introduced by Yukihiro Matsumoto (known widely as “Matz”)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in Japan.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Ruby is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based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on Perl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Smalltalk, Eiffel, Ada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and Lisp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Ruby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syntax is much easier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than other scripting languages.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Ruby can be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embedded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into Hypertext Markup Language (HTML)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Introduction to Ruby: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052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>
            <a:noAutofit/>
          </a:bodyPr>
          <a:lstStyle/>
          <a:p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Ruby BEGIN Statement Syntax: </a:t>
            </a:r>
            <a:endPara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BEGIN 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{ </a:t>
            </a:r>
            <a:endPara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393192" lvl="1" indent="0">
              <a:buNone/>
            </a:pP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code </a:t>
            </a:r>
          </a:p>
          <a:p>
            <a:pPr marL="109728" indent="0">
              <a:buNone/>
            </a:pP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} </a:t>
            </a:r>
          </a:p>
          <a:p>
            <a:pPr marL="109728" indent="0">
              <a:buNone/>
            </a:pP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Declares 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code to be called before the program is run. </a:t>
            </a:r>
            <a:endPara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Ruby END Statement Syntax: </a:t>
            </a:r>
            <a:endPara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END 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{ </a:t>
            </a:r>
            <a:endPara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393192" lvl="1" indent="0">
              <a:buNone/>
            </a:pP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code </a:t>
            </a:r>
          </a:p>
          <a:p>
            <a:pPr marL="109728" indent="0">
              <a:buNone/>
            </a:pP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109728" indent="0">
              <a:buNone/>
            </a:pP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Declares code to be called at the end of the program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Comments in Ruby: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# I am a Comment.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=begin</a:t>
            </a:r>
          </a:p>
          <a:p>
            <a:pPr marL="109728" indent="0">
              <a:buNone/>
            </a:pP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	I am a Comment.</a:t>
            </a:r>
          </a:p>
          <a:p>
            <a:pPr marL="109728" indent="0">
              <a:buNone/>
            </a:pP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=end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Basic syntax of Ruby: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507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Basic Ruby Program: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68676"/>
            <a:ext cx="7467600" cy="439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5309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Ruby, a gem is a library that contains a specific piece of functionality as well as any files or assets related to that functionality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 gem command allows you to interact with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RubyGems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 </a:t>
            </a:r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Steps to create and use your own gem:</a:t>
            </a:r>
          </a:p>
          <a:p>
            <a:pPr marL="624078" indent="-514350">
              <a:buFont typeface="+mj-lt"/>
              <a:buAutoNum type="arabicPeriod"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Construct  .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rb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.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gemspec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files</a:t>
            </a:r>
          </a:p>
          <a:p>
            <a:pPr marL="624078" indent="-514350">
              <a:buFont typeface="+mj-lt"/>
              <a:buAutoNum type="arabicPeriod"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 .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gemspec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(It will give a .gem file)</a:t>
            </a:r>
          </a:p>
          <a:p>
            <a:pPr marL="624078" indent="-514350">
              <a:buFont typeface="+mj-lt"/>
              <a:buAutoNum type="arabicPeriod"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Install Gem</a:t>
            </a:r>
          </a:p>
          <a:p>
            <a:pPr marL="624078" indent="-514350">
              <a:buFont typeface="+mj-lt"/>
              <a:buAutoNum type="arabicPeriod"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the gem with ‘require’ keyword in any Ruby program.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Ruby Gems: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865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nagarwal\Desktop\presentation\q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113" y="1668672"/>
            <a:ext cx="607695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9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We all have been here (or will be):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C:\Users\nagarwal\Desktop\presentation\main-qimg-346aef273af21139ac0ac938662b2035-c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76400"/>
            <a:ext cx="5486400" cy="4101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644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Builds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CI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CD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Jenkins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Ruby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Ruby Gems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Contents</a:t>
            </a:r>
            <a:r>
              <a:rPr lang="en-US" sz="3200" dirty="0" smtClean="0"/>
              <a:t>: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7853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Stand alone version of a Program</a:t>
            </a:r>
          </a:p>
          <a:p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Developed after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compilation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Executable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code</a:t>
            </a:r>
          </a:p>
          <a:p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Managed by a Build Tool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What are Builds?	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644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Automates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the merging and testing of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code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Catches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bugs early in the development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cycle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Errors are less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expensive to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fix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Artifacts are produced from CI systems and fed to release pipelines to drive frequent deployments.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What is CI?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429000"/>
            <a:ext cx="6133555" cy="272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4469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610600" cy="4525963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Continuous delivery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 is a DevOps software development practice where code changes are automatically built, tested, and prepared for a release to production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Continuous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deployment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production happens automatically without explicit approval. 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What is CD?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038600"/>
            <a:ext cx="8229600" cy="1938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9631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Introduction to Jenkins: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5486400"/>
            <a:ext cx="533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838200" y="2057400"/>
            <a:ext cx="7543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Integration with a wide variety of tools and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technologies (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Version Control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Systems, Builders, Notification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).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048000"/>
            <a:ext cx="3233737" cy="244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838200" y="990600"/>
            <a:ext cx="7696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Jenkins is a self-contained, open source automation server which can be used to automate all sorts of tasks related to building, testing, and delivering or deploying software.</a:t>
            </a:r>
          </a:p>
        </p:txBody>
      </p:sp>
    </p:spTree>
    <p:extLst>
      <p:ext uri="{BB962C8B-B14F-4D97-AF65-F5344CB8AC3E}">
        <p14:creationId xmlns:p14="http://schemas.microsoft.com/office/powerpoint/2010/main" val="112296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Working of Jenkins: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 descr="C:\Users\nagarwal\Desktop\presentation\main-qimg-b27aa1c627fb614bfa51112050e82f6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759325"/>
            <a:ext cx="2344738" cy="403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Content Placeholder 3" descr="C:\Users\nagarwal\Desktop\presentation\masterslav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286000"/>
            <a:ext cx="4146947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04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The development environment normally has three server tiers, called development, staging and production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>
              <a:buFont typeface="Arial" pitchFamily="34" charset="0"/>
              <a:buChar char="•"/>
            </a:pPr>
            <a:r>
              <a:rPr lang="en-US" sz="2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Development Environment – provides processes and tools (IDEs) for developing</a:t>
            </a:r>
          </a:p>
          <a:p>
            <a:pPr lvl="1">
              <a:buFont typeface="Arial" pitchFamily="34" charset="0"/>
              <a:buChar char="•"/>
            </a:pPr>
            <a:r>
              <a:rPr lang="en-US" sz="2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Testing Environment – setup of software and hardware</a:t>
            </a:r>
          </a:p>
          <a:p>
            <a:pPr lvl="1">
              <a:buFont typeface="Arial" pitchFamily="34" charset="0"/>
              <a:buChar char="•"/>
            </a:pPr>
            <a:r>
              <a:rPr lang="en-US" sz="2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Staging Environment – looks exactly like Production Environment</a:t>
            </a:r>
          </a:p>
          <a:p>
            <a:pPr lvl="1">
              <a:buFont typeface="Arial" pitchFamily="34" charset="0"/>
              <a:buChar char="•"/>
            </a:pPr>
            <a:r>
              <a:rPr lang="en-US" sz="2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Production Environment – software is deployed after the Production is done</a:t>
            </a:r>
            <a:endParaRPr lang="en-US" sz="2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What are Environments?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1657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403</TotalTime>
  <Words>361</Words>
  <Application>Microsoft Office PowerPoint</Application>
  <PresentationFormat>On-screen Show (4:3)</PresentationFormat>
  <Paragraphs>67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Concourse</vt:lpstr>
      <vt:lpstr>DevOps Training (Week 3) </vt:lpstr>
      <vt:lpstr>We all have been here (or will be):</vt:lpstr>
      <vt:lpstr>Contents:</vt:lpstr>
      <vt:lpstr>What are Builds? </vt:lpstr>
      <vt:lpstr>What is CI?</vt:lpstr>
      <vt:lpstr>What is CD?</vt:lpstr>
      <vt:lpstr>Introduction to Jenkins:</vt:lpstr>
      <vt:lpstr>Working of Jenkins:</vt:lpstr>
      <vt:lpstr>What are Environments?</vt:lpstr>
      <vt:lpstr>Introduction to Ruby:</vt:lpstr>
      <vt:lpstr>Basic syntax of Ruby:</vt:lpstr>
      <vt:lpstr>Basic Ruby Program:</vt:lpstr>
      <vt:lpstr>Ruby Gems:</vt:lpstr>
      <vt:lpstr>PowerPoint Presentation</vt:lpstr>
    </vt:vector>
  </TitlesOfParts>
  <Company>Tavisca Solutions Pvt.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Training (Week 3) </dc:title>
  <dc:creator>Neha Agarwal</dc:creator>
  <cp:lastModifiedBy>Neha Agarwal</cp:lastModifiedBy>
  <cp:revision>130</cp:revision>
  <dcterms:created xsi:type="dcterms:W3CDTF">2018-04-17T14:32:55Z</dcterms:created>
  <dcterms:modified xsi:type="dcterms:W3CDTF">2018-04-18T04:56:29Z</dcterms:modified>
</cp:coreProperties>
</file>