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73" r:id="rId5"/>
    <p:sldId id="268" r:id="rId6"/>
    <p:sldId id="269" r:id="rId7"/>
    <p:sldId id="270" r:id="rId8"/>
    <p:sldId id="272" r:id="rId9"/>
    <p:sldId id="262" r:id="rId10"/>
    <p:sldId id="274" r:id="rId11"/>
  </p:sldIdLst>
  <p:sldSz cx="9144000" cy="5143500" type="screen16x9"/>
  <p:notesSz cx="6858000" cy="9144000"/>
  <p:embeddedFontLst>
    <p:embeddedFont>
      <p:font typeface="Roboto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8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76398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851325"/>
            <a:ext cx="2555700" cy="13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ECS</a:t>
            </a:r>
            <a:endParaRPr sz="6000" b="1" dirty="0"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225" y="438150"/>
            <a:ext cx="5563824" cy="33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800600" y="425833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-Presented by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Nishant Kumar &amp; Neha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garwal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nagarwal\Desktop\presentation\tp\thankyo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71550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02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bg2"/>
                </a:solidFill>
              </a:rPr>
              <a:t>ECS </a:t>
            </a:r>
            <a:r>
              <a:rPr lang="en" b="1" dirty="0">
                <a:solidFill>
                  <a:schemeClr val="bg2"/>
                </a:solidFill>
              </a:rPr>
              <a:t>BUILDING</a:t>
            </a:r>
            <a:r>
              <a:rPr lang="en" sz="4000" b="1" dirty="0">
                <a:solidFill>
                  <a:schemeClr val="bg2"/>
                </a:solidFill>
              </a:rPr>
              <a:t> BLOCKS</a:t>
            </a:r>
            <a:endParaRPr sz="4000" b="1" dirty="0">
              <a:solidFill>
                <a:schemeClr val="bg2"/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939500" y="9340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Cluster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Task definition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Services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Placement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60950" y="190506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2"/>
                </a:solidFill>
              </a:rPr>
              <a:t>Strategies</a:t>
            </a:r>
            <a:endParaRPr dirty="0">
              <a:solidFill>
                <a:schemeClr val="tx2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2"/>
                </a:solidFill>
              </a:rPr>
              <a:t>Constraints</a:t>
            </a:r>
            <a:endParaRPr dirty="0">
              <a:solidFill>
                <a:schemeClr val="tx2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2"/>
                </a:solidFill>
              </a:rPr>
              <a:t>Attributes</a:t>
            </a:r>
            <a:endParaRPr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/>
                </a:solidFill>
              </a:rPr>
              <a:t>Task </a:t>
            </a:r>
            <a:r>
              <a:rPr lang="en-US" b="1" dirty="0">
                <a:solidFill>
                  <a:schemeClr val="bg2"/>
                </a:solidFill>
              </a:rPr>
              <a:t>Placement: </a:t>
            </a:r>
            <a:r>
              <a:rPr lang="en-US" dirty="0">
                <a:solidFill>
                  <a:schemeClr val="bg2"/>
                </a:solidFill>
              </a:rPr>
              <a:t>When we launch/terminate a task that uses the EC2 launch type, Amazon ECS must determine where to place/terminate the task based on the requirements specified in the task definition, such as CPU and memory. Similarly, in the case of scaling down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b="1" dirty="0" smtClean="0">
                <a:solidFill>
                  <a:schemeClr val="bg2"/>
                </a:solidFill>
              </a:rPr>
              <a:t>Task </a:t>
            </a:r>
            <a:r>
              <a:rPr lang="en-US" b="1" dirty="0">
                <a:solidFill>
                  <a:schemeClr val="bg2"/>
                </a:solidFill>
              </a:rPr>
              <a:t>placement strategy:</a:t>
            </a:r>
            <a:r>
              <a:rPr lang="en-US" dirty="0">
                <a:solidFill>
                  <a:schemeClr val="bg2"/>
                </a:solidFill>
              </a:rPr>
              <a:t> is an algorithm for selecting instances for task placement or tasks for termination.</a:t>
            </a:r>
          </a:p>
        </p:txBody>
      </p:sp>
    </p:spTree>
    <p:extLst>
      <p:ext uri="{BB962C8B-B14F-4D97-AF65-F5344CB8AC3E}">
        <p14:creationId xmlns:p14="http://schemas.microsoft.com/office/powerpoint/2010/main" val="392292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Task Placement Strategies: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939500" y="781650"/>
            <a:ext cx="3837000" cy="36951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Bin pack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Spread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Random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2575" y="1235869"/>
            <a:ext cx="2943225" cy="878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647950"/>
            <a:ext cx="3067050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115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075" y="2075250"/>
            <a:ext cx="2808000" cy="3163500"/>
          </a:xfrm>
        </p:spPr>
        <p:txBody>
          <a:bodyPr/>
          <a:lstStyle/>
          <a:p>
            <a:pPr marL="15240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Examples: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895350"/>
            <a:ext cx="487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bg2"/>
                </a:solidFill>
                <a:latin typeface="Roboto" charset="0"/>
                <a:ea typeface="Roboto" charset="0"/>
              </a:rPr>
              <a:t>Binpack</a:t>
            </a:r>
            <a:r>
              <a:rPr lang="en-US" sz="2000" dirty="0" smtClean="0">
                <a:solidFill>
                  <a:schemeClr val="bg2"/>
                </a:solidFill>
                <a:latin typeface="Roboto" charset="0"/>
                <a:ea typeface="Roboto" charset="0"/>
              </a:rPr>
              <a:t>: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Roboto" charset="0"/>
                <a:ea typeface="Roboto" charset="0"/>
              </a:rPr>
              <a:t>"</a:t>
            </a:r>
            <a:r>
              <a:rPr lang="en-US" sz="2000" dirty="0" err="1" smtClean="0">
                <a:solidFill>
                  <a:schemeClr val="bg2"/>
                </a:solidFill>
                <a:latin typeface="Roboto" charset="0"/>
                <a:ea typeface="Roboto" charset="0"/>
              </a:rPr>
              <a:t>placementStrategy</a:t>
            </a:r>
            <a:r>
              <a:rPr lang="en-US" sz="2000" dirty="0">
                <a:solidFill>
                  <a:schemeClr val="bg2"/>
                </a:solidFill>
                <a:latin typeface="Roboto" charset="0"/>
                <a:ea typeface="Roboto" charset="0"/>
              </a:rPr>
              <a:t>": [ { "field": "memory", "type": "</a:t>
            </a:r>
            <a:r>
              <a:rPr lang="en-US" sz="2000" dirty="0" err="1">
                <a:solidFill>
                  <a:schemeClr val="bg2"/>
                </a:solidFill>
                <a:latin typeface="Roboto" charset="0"/>
                <a:ea typeface="Roboto" charset="0"/>
              </a:rPr>
              <a:t>binpack</a:t>
            </a:r>
            <a:r>
              <a:rPr lang="en-US" sz="2000" dirty="0">
                <a:solidFill>
                  <a:schemeClr val="bg2"/>
                </a:solidFill>
                <a:latin typeface="Roboto" charset="0"/>
                <a:ea typeface="Roboto" charset="0"/>
              </a:rPr>
              <a:t>" } </a:t>
            </a:r>
            <a:r>
              <a:rPr lang="en-US" sz="2000" dirty="0" smtClean="0">
                <a:solidFill>
                  <a:schemeClr val="bg2"/>
                </a:solidFill>
                <a:latin typeface="Roboto" charset="0"/>
                <a:ea typeface="Roboto" charset="0"/>
              </a:rPr>
              <a:t>]</a:t>
            </a:r>
          </a:p>
          <a:p>
            <a:endParaRPr lang="en-US" sz="2000" dirty="0" smtClean="0">
              <a:solidFill>
                <a:schemeClr val="bg2"/>
              </a:solidFill>
              <a:latin typeface="Roboto" charset="0"/>
              <a:ea typeface="Roboto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Roboto" charset="0"/>
                <a:ea typeface="Roboto" charset="0"/>
              </a:rPr>
              <a:t>Random: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Roboto" charset="0"/>
                <a:ea typeface="Roboto" charset="0"/>
              </a:rPr>
              <a:t>"</a:t>
            </a:r>
            <a:r>
              <a:rPr lang="en-US" sz="2000" dirty="0" err="1" smtClean="0">
                <a:solidFill>
                  <a:schemeClr val="bg2"/>
                </a:solidFill>
                <a:latin typeface="Roboto" charset="0"/>
                <a:ea typeface="Roboto" charset="0"/>
              </a:rPr>
              <a:t>placementStrategy</a:t>
            </a:r>
            <a:r>
              <a:rPr lang="en-US" sz="2000" dirty="0">
                <a:solidFill>
                  <a:schemeClr val="bg2"/>
                </a:solidFill>
                <a:latin typeface="Roboto" charset="0"/>
                <a:ea typeface="Roboto" charset="0"/>
              </a:rPr>
              <a:t>": [ { "type": "random" } </a:t>
            </a:r>
            <a:r>
              <a:rPr lang="en-US" sz="2000" dirty="0" smtClean="0">
                <a:solidFill>
                  <a:schemeClr val="bg2"/>
                </a:solidFill>
                <a:latin typeface="Roboto" charset="0"/>
                <a:ea typeface="Roboto" charset="0"/>
              </a:rPr>
              <a:t>]</a:t>
            </a:r>
          </a:p>
          <a:p>
            <a:endParaRPr lang="en-US" sz="2000" dirty="0" smtClean="0">
              <a:solidFill>
                <a:schemeClr val="bg2"/>
              </a:solidFill>
              <a:latin typeface="Roboto" charset="0"/>
              <a:ea typeface="Roboto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Roboto" charset="0"/>
                <a:ea typeface="Roboto" charset="0"/>
              </a:rPr>
              <a:t>Spread:</a:t>
            </a:r>
            <a:endParaRPr lang="en-US" sz="2000" dirty="0">
              <a:solidFill>
                <a:schemeClr val="bg2"/>
              </a:solidFill>
              <a:latin typeface="Roboto" charset="0"/>
              <a:ea typeface="Roboto" charset="0"/>
            </a:endParaRPr>
          </a:p>
          <a:p>
            <a:r>
              <a:rPr lang="en-US" sz="2000" dirty="0">
                <a:solidFill>
                  <a:schemeClr val="bg2"/>
                </a:solidFill>
                <a:latin typeface="Roboto" charset="0"/>
                <a:ea typeface="Roboto" charset="0"/>
              </a:rPr>
              <a:t>"</a:t>
            </a:r>
            <a:r>
              <a:rPr lang="en-US" sz="2000" dirty="0" err="1">
                <a:solidFill>
                  <a:schemeClr val="bg2"/>
                </a:solidFill>
                <a:latin typeface="Roboto" charset="0"/>
                <a:ea typeface="Roboto" charset="0"/>
              </a:rPr>
              <a:t>placementStrategy</a:t>
            </a:r>
            <a:r>
              <a:rPr lang="en-US" sz="2000" dirty="0">
                <a:solidFill>
                  <a:schemeClr val="bg2"/>
                </a:solidFill>
                <a:latin typeface="Roboto" charset="0"/>
                <a:ea typeface="Roboto" charset="0"/>
              </a:rPr>
              <a:t>": [ { "field": "</a:t>
            </a:r>
            <a:r>
              <a:rPr lang="en-US" sz="2000" dirty="0" err="1">
                <a:solidFill>
                  <a:schemeClr val="bg2"/>
                </a:solidFill>
                <a:latin typeface="Roboto" charset="0"/>
                <a:ea typeface="Roboto" charset="0"/>
              </a:rPr>
              <a:t>instanceId</a:t>
            </a:r>
            <a:r>
              <a:rPr lang="en-US" sz="2000" dirty="0">
                <a:solidFill>
                  <a:schemeClr val="bg2"/>
                </a:solidFill>
                <a:latin typeface="Roboto" charset="0"/>
                <a:ea typeface="Roboto" charset="0"/>
              </a:rPr>
              <a:t>", "type": "spread" } ]</a:t>
            </a:r>
          </a:p>
          <a:p>
            <a:endParaRPr lang="en-US" sz="2000" dirty="0">
              <a:solidFill>
                <a:schemeClr val="bg2"/>
              </a:solidFill>
              <a:latin typeface="Roboto" charset="0"/>
              <a:ea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3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Placement Constraints: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bg2"/>
                </a:solidFill>
              </a:rPr>
              <a:t> A task placement constraint is a rule that is considered during task placement.</a:t>
            </a:r>
          </a:p>
          <a:p>
            <a:r>
              <a:rPr lang="en-US" dirty="0" err="1">
                <a:solidFill>
                  <a:schemeClr val="bg2"/>
                </a:solidFill>
              </a:rPr>
              <a:t>distinctInstance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err="1">
                <a:solidFill>
                  <a:schemeClr val="bg2"/>
                </a:solidFill>
              </a:rPr>
              <a:t>memberOfPlace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84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00" y="2689650"/>
            <a:ext cx="4045200" cy="1482300"/>
          </a:xfrm>
        </p:spPr>
        <p:txBody>
          <a:bodyPr/>
          <a:lstStyle/>
          <a:p>
            <a:r>
              <a:rPr lang="en-US" sz="4400" dirty="0"/>
              <a:t>Task Placement Attributes: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95800" y="908030"/>
            <a:ext cx="518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</a:rPr>
              <a:t>Attributes are nothing but the metadata that we can add to 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Roboto" charset="0"/>
                <a:ea typeface="Roboto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</a:rPr>
              <a:t>   any container instance. </a:t>
            </a:r>
          </a:p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</a:rPr>
              <a:t>They can be built in or custom.</a:t>
            </a:r>
          </a:p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Roboto" charset="0"/>
              <a:ea typeface="Roboto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</a:rPr>
              <a:t>     Built-in attributes are: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</a:rPr>
              <a:t>     1. </a:t>
            </a:r>
            <a:r>
              <a:rPr lang="en-US" sz="2400" dirty="0" err="1" smtClean="0">
                <a:solidFill>
                  <a:schemeClr val="bg1"/>
                </a:solidFill>
                <a:latin typeface="Roboto" charset="0"/>
                <a:ea typeface="Roboto" charset="0"/>
              </a:rPr>
              <a:t>ecs.ami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</a:rPr>
              <a:t>-id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</a:rPr>
              <a:t>     2. </a:t>
            </a:r>
            <a:r>
              <a:rPr lang="en-US" sz="2400" dirty="0" err="1" smtClean="0">
                <a:solidFill>
                  <a:schemeClr val="bg1"/>
                </a:solidFill>
                <a:latin typeface="Roboto" charset="0"/>
                <a:ea typeface="Roboto" charset="0"/>
              </a:rPr>
              <a:t>ecs.availability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</a:rPr>
              <a:t>-zone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</a:rPr>
              <a:t>     3. </a:t>
            </a:r>
            <a:r>
              <a:rPr lang="en-US" sz="2400" dirty="0" err="1" smtClean="0">
                <a:solidFill>
                  <a:schemeClr val="bg1"/>
                </a:solidFill>
                <a:latin typeface="Roboto" charset="0"/>
                <a:ea typeface="Roboto" charset="0"/>
              </a:rPr>
              <a:t>ecs.instance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</a:rPr>
              <a:t>-type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</a:rPr>
              <a:t>     4. </a:t>
            </a:r>
            <a:r>
              <a:rPr lang="en-US" sz="2400" dirty="0" err="1" smtClean="0">
                <a:solidFill>
                  <a:schemeClr val="bg1"/>
                </a:solidFill>
                <a:latin typeface="Roboto" charset="0"/>
                <a:ea typeface="Roboto" charset="0"/>
              </a:rPr>
              <a:t>ecs.os</a:t>
            </a:r>
            <a:r>
              <a:rPr lang="en-US" sz="2400" dirty="0" smtClean="0">
                <a:solidFill>
                  <a:schemeClr val="bg1"/>
                </a:solidFill>
                <a:latin typeface="Roboto" charset="0"/>
                <a:ea typeface="Roboto" charset="0"/>
              </a:rPr>
              <a:t>-type</a:t>
            </a:r>
            <a:endParaRPr lang="en-US" sz="2400" dirty="0">
              <a:solidFill>
                <a:schemeClr val="bg1"/>
              </a:solidFill>
              <a:latin typeface="Roboto" charset="0"/>
              <a:ea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6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Placement Process</a:t>
            </a:r>
            <a:endParaRPr/>
          </a:p>
        </p:txBody>
      </p:sp>
      <p:pic>
        <p:nvPicPr>
          <p:cNvPr id="1026" name="Picture 2" descr="C:\Users\nagarwal\Desktop\presentation\tp\29580379005719938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09750"/>
            <a:ext cx="5876925" cy="302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199</Words>
  <Application>Microsoft Office PowerPoint</Application>
  <PresentationFormat>On-screen Show (16:9)</PresentationFormat>
  <Paragraphs>49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Material</vt:lpstr>
      <vt:lpstr>ECS</vt:lpstr>
      <vt:lpstr>ECS BUILDING BLOCKS</vt:lpstr>
      <vt:lpstr>Task Placement</vt:lpstr>
      <vt:lpstr>PowerPoint Presentation</vt:lpstr>
      <vt:lpstr>Task Placement Strategies:</vt:lpstr>
      <vt:lpstr>PowerPoint Presentation</vt:lpstr>
      <vt:lpstr>Task Placement Constraints:</vt:lpstr>
      <vt:lpstr>Task Placement Attributes: </vt:lpstr>
      <vt:lpstr>Task Placement Process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</dc:title>
  <cp:lastModifiedBy>Neha Agarwal</cp:lastModifiedBy>
  <cp:revision>40</cp:revision>
  <dcterms:modified xsi:type="dcterms:W3CDTF">2018-04-30T05:40:35Z</dcterms:modified>
</cp:coreProperties>
</file>