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Task Placement: </a:t>
            </a:r>
            <a:r>
              <a:rPr lang="en-US" dirty="0" smtClean="0"/>
              <a:t>When we launch/terminate </a:t>
            </a:r>
            <a:r>
              <a:rPr lang="en-US" dirty="0" smtClean="0"/>
              <a:t>a task that uses the </a:t>
            </a:r>
            <a:r>
              <a:rPr lang="en-US" dirty="0" smtClean="0"/>
              <a:t>EC2 launch </a:t>
            </a:r>
            <a:r>
              <a:rPr lang="en-US" dirty="0" smtClean="0"/>
              <a:t>type, Amazon ECS must determine where to </a:t>
            </a:r>
            <a:r>
              <a:rPr lang="en-US" dirty="0" smtClean="0"/>
              <a:t>place/terminate </a:t>
            </a:r>
            <a:r>
              <a:rPr lang="en-US" dirty="0" smtClean="0"/>
              <a:t>the task based on the requirements specified in the task definition, such as CPU and memory. Similarly, </a:t>
            </a:r>
            <a:r>
              <a:rPr lang="en-US" dirty="0" smtClean="0"/>
              <a:t>in the case of scaling down.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Task </a:t>
            </a:r>
            <a:r>
              <a:rPr lang="en-US" b="1" dirty="0" smtClean="0"/>
              <a:t>placement </a:t>
            </a:r>
            <a:r>
              <a:rPr lang="en-US" b="1" dirty="0" smtClean="0"/>
              <a:t>strategy:</a:t>
            </a:r>
            <a:r>
              <a:rPr lang="en-US" dirty="0" smtClean="0"/>
              <a:t> is an algorithm for selecting instances for task placement or tasks for termination.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Task Placement Strategies: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80772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Bin pack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Random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Spread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76400"/>
            <a:ext cx="2943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038600"/>
            <a:ext cx="3067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placementStrategy</a:t>
            </a:r>
            <a:r>
              <a:rPr lang="en-US" dirty="0" smtClean="0"/>
              <a:t>": [ { "field": "memory", "type": "</a:t>
            </a:r>
            <a:r>
              <a:rPr lang="en-US" dirty="0" err="1" smtClean="0"/>
              <a:t>binpack</a:t>
            </a:r>
            <a:r>
              <a:rPr lang="en-US" dirty="0" smtClean="0"/>
              <a:t>" } </a:t>
            </a:r>
            <a:r>
              <a:rPr lang="en-US" dirty="0" smtClean="0"/>
              <a:t>]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placementStrategy</a:t>
            </a:r>
            <a:r>
              <a:rPr lang="en-US" dirty="0" smtClean="0"/>
              <a:t>": [ { "type": "random" } ]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placementStrategy</a:t>
            </a:r>
            <a:r>
              <a:rPr lang="en-US" dirty="0" smtClean="0"/>
              <a:t>": [ { "field": "</a:t>
            </a:r>
            <a:r>
              <a:rPr lang="en-US" dirty="0" err="1" smtClean="0"/>
              <a:t>instanceId</a:t>
            </a:r>
            <a:r>
              <a:rPr lang="en-US" dirty="0" smtClean="0"/>
              <a:t>", "type": "spread" } ]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Placement Constraints: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</a:t>
            </a:r>
            <a:r>
              <a:rPr lang="en-US" dirty="0" smtClean="0"/>
              <a:t> task placement constraint is a rule that </a:t>
            </a:r>
            <a:r>
              <a:rPr lang="en-US" dirty="0" smtClean="0"/>
              <a:t>is considered </a:t>
            </a:r>
            <a:r>
              <a:rPr lang="en-US" dirty="0" smtClean="0"/>
              <a:t>during task placement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distinctInstance</a:t>
            </a:r>
            <a:r>
              <a:rPr lang="en-US" dirty="0" smtClean="0"/>
              <a:t>: Place </a:t>
            </a:r>
            <a:r>
              <a:rPr lang="en-US" dirty="0" smtClean="0"/>
              <a:t>each task on a different container instance.</a:t>
            </a:r>
          </a:p>
          <a:p>
            <a:r>
              <a:rPr lang="en-US" dirty="0" err="1" smtClean="0"/>
              <a:t>memberOfPlace</a:t>
            </a:r>
            <a:r>
              <a:rPr lang="en-US" dirty="0" smtClean="0"/>
              <a:t>: </a:t>
            </a:r>
            <a:r>
              <a:rPr lang="en-US" dirty="0" smtClean="0"/>
              <a:t>tasks on container instances that satisfy an expression.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Placement </a:t>
            </a:r>
            <a:r>
              <a:rPr lang="en-US" dirty="0" smtClean="0"/>
              <a:t>Attributes: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 are nothing but the metadata that we can add to any container instance. </a:t>
            </a:r>
          </a:p>
          <a:p>
            <a:r>
              <a:rPr lang="en-US" dirty="0" smtClean="0"/>
              <a:t>They can be built in or custom.</a:t>
            </a:r>
          </a:p>
          <a:p>
            <a:r>
              <a:rPr lang="en-US" dirty="0" smtClean="0"/>
              <a:t>Built-in attributes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ecs.ami</a:t>
            </a:r>
            <a:r>
              <a:rPr lang="en-US" dirty="0" smtClean="0"/>
              <a:t>-id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ecs.availability</a:t>
            </a:r>
            <a:r>
              <a:rPr lang="en-US" dirty="0" smtClean="0"/>
              <a:t>-zone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ecs.instance</a:t>
            </a:r>
            <a:r>
              <a:rPr lang="en-US" dirty="0" smtClean="0"/>
              <a:t>-type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ecs.os</a:t>
            </a:r>
            <a:r>
              <a:rPr lang="en-US" dirty="0" smtClean="0"/>
              <a:t>-type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Task Placement Strategies:</vt:lpstr>
      <vt:lpstr>Examples:</vt:lpstr>
      <vt:lpstr>Task Placement Constraints:</vt:lpstr>
      <vt:lpstr>Task Placement Attributes: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Placement Strategy</dc:title>
  <dc:creator>Neha</dc:creator>
  <cp:lastModifiedBy>pc</cp:lastModifiedBy>
  <cp:revision>26</cp:revision>
  <dcterms:created xsi:type="dcterms:W3CDTF">2006-08-16T00:00:00Z</dcterms:created>
  <dcterms:modified xsi:type="dcterms:W3CDTF">2018-04-29T18:28:06Z</dcterms:modified>
</cp:coreProperties>
</file>