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3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018C-0424-E24E-93D0-8D4B45CAC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429EA-6B8A-6540-B8FE-8EB0FDAEF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E7D82-D4E3-0C4F-8421-A199C373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4617-2FFD-024B-82C4-71D84E4AC998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7665-4A5A-9A48-8160-9081E7CC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98C0-CC04-074F-AD5E-9CB95CE0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095-AF02-0D4F-B2DD-B87EDC81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33A6-40B6-A14B-83AA-31C47967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7ED6A-7A4E-AE47-B8C4-80EB44D6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5F13-A3BF-5A40-902B-79B3628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4617-2FFD-024B-82C4-71D84E4AC998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2AD23-D1BC-104D-A6A2-5D0900C7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CA5D-0DF1-4841-B2E2-7CCA9E21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095-AF02-0D4F-B2DD-B87EDC81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391C9-713A-4147-82CA-813A31D6A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90FF6-80BA-2E43-A5B2-F413E4547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E6F0-9BC6-A540-B53B-88A6838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4617-2FFD-024B-82C4-71D84E4AC998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8424E-B910-654B-974A-86F59874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C66A-CC16-F645-A2F9-CF266ECA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095-AF02-0D4F-B2DD-B87EDC81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1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2CA6-6C17-4E47-AF27-46C59C49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14FF-E86F-2E4F-AACF-EB899855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77FC-45CE-C943-80E7-9D0AB8A7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4617-2FFD-024B-82C4-71D84E4AC998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2713-B5EF-174A-80F4-80FE986F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5B55-7245-E245-BACD-FAA3C296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095-AF02-0D4F-B2DD-B87EDC81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6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90B6-D87A-F14E-9755-5E7A4758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BE3C9-F331-0B4C-A3B1-DE055FA7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28A1-8DBC-6A4E-B1F1-1167A36E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4617-2FFD-024B-82C4-71D84E4AC998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E161-609F-A541-8B73-EB5AE692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BC60-E7C3-CE4D-9A02-D8FF610A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095-AF02-0D4F-B2DD-B87EDC81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0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25C6-0C44-1A4A-BAB7-7E9D566D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B6BC-8CDE-4C42-9A2D-BB255AD85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127B0-6423-B74C-829D-D66557DB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C7788-3142-E248-86E2-1BD4DCAC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4617-2FFD-024B-82C4-71D84E4AC998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C1508-CC85-414A-B544-667B3862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C7977-7817-B74A-B6A6-14628D3F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095-AF02-0D4F-B2DD-B87EDC81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3FE5-C88B-0641-B9FC-FAA732F0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FE67-183A-A548-9782-054017F6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E12A5-A309-734A-86F9-CFAC201C5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36DE9-0BA9-764C-8D87-79045AA84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3B93E-663B-EC4B-88B7-0C8C103D1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CF1AC-A2F8-DF42-86B1-9A3FECF4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4617-2FFD-024B-82C4-71D84E4AC998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BC50D-F962-E343-845B-5A46057F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E541E-7B30-604A-90C2-1EEB7D70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095-AF02-0D4F-B2DD-B87EDC81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EA3E-EE91-154D-8BE1-C64F69FE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88F6E-D5AE-9F4B-99C3-C8365C46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4617-2FFD-024B-82C4-71D84E4AC998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C5E02-B99A-3449-89E0-912F3598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BBF0E-6B5E-3143-9D7C-C4A12D5E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095-AF02-0D4F-B2DD-B87EDC81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5807D-3869-4C46-9831-E99C3EFB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4617-2FFD-024B-82C4-71D84E4AC998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48567-6044-1241-A5B6-D062A9B8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D1687-1F02-0748-83F0-AC0B7E53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095-AF02-0D4F-B2DD-B87EDC81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31FF-182A-8944-B811-EED8AB4E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8F8D-A0B2-D944-BD79-3A9552B4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5E7AE-4C5A-8046-B97F-044685388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96FEE-2A22-9047-9C99-2CCC68CA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4617-2FFD-024B-82C4-71D84E4AC998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C5C0-0A02-BB4A-A5A9-BA910FA4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457DF-4484-774C-BA79-10646C83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095-AF02-0D4F-B2DD-B87EDC81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C1EE-5E95-214F-8DF4-9232E21B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C4B18-1C25-6845-8F6A-77B2F0FC8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970A3-50D1-6E47-BF72-9806F9070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08A6C-9398-5043-AA41-516FF10D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4617-2FFD-024B-82C4-71D84E4AC998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DFDF9-C479-C14A-AB83-CF0C49B0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8A55A-0392-2F4E-9F25-C8EC9ECC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095-AF02-0D4F-B2DD-B87EDC81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C5116-4E76-4247-AFAF-D85FA6A8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CD-30EE-694D-A06F-B298764A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53E38-3163-8149-8D39-E4C0723A1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4617-2FFD-024B-82C4-71D84E4AC998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85452-CDF4-3A46-8235-8EDC2D66A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9385-355B-2843-9C3C-FD92834FA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2095-AF02-0D4F-B2DD-B87EDC81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" TargetMode="External"/><Relationship Id="rId2" Type="http://schemas.openxmlformats.org/officeDocument/2006/relationships/hyperlink" Target="http://cr.openjdk.java.net/~ihse/demo-new-build-readme/common/doc/build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r.openjdk.java.net/~ihse/demo-new-build-readme/common/doc/build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r.openjdk.java.net/~ihse/demo-new-build-readme/common/doc/build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g.openjdk.java.net/jdk9/jdk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BA7645-8E37-9348-A120-AC5877A4B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5750" y="400594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/>
              <a:t>OpenJDK Build Summary</a:t>
            </a:r>
          </a:p>
          <a:p>
            <a:pPr lvl="2"/>
            <a:r>
              <a:rPr lang="en-US" sz="2600" b="1" dirty="0"/>
              <a:t>               - Nikhil Agarwal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3DC7A-D4B4-6145-9C1C-FB80D118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1028700"/>
            <a:ext cx="5321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C89C-F108-1E4A-8DCB-33515C3E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2"/>
            <a:ext cx="10515600" cy="1086989"/>
          </a:xfrm>
        </p:spPr>
        <p:txBody>
          <a:bodyPr/>
          <a:lstStyle/>
          <a:p>
            <a:pPr algn="ctr"/>
            <a:r>
              <a:rPr lang="en-US" b="1" u="sng" dirty="0"/>
              <a:t>OpenJDK Build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885B-91D1-414A-B788-2D4EC582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903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Build Reference:</a:t>
            </a:r>
            <a:endParaRPr lang="en-US" b="1" u="sng" dirty="0">
              <a:latin typeface="+mj-lt"/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http://cr.openjdk.java.net/~ihse/demo-new-build-readme/common/doc/building.html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https://openjdk.java.net/</a:t>
            </a:r>
            <a:endParaRPr lang="en-US" dirty="0"/>
          </a:p>
          <a:p>
            <a:pPr lvl="1"/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Builds attempted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 for “</a:t>
            </a:r>
            <a:r>
              <a:rPr lang="en-US" b="1" dirty="0"/>
              <a:t>MacBook Pro</a:t>
            </a:r>
            <a:r>
              <a:rPr lang="en-US" dirty="0"/>
              <a:t>” platform</a:t>
            </a:r>
          </a:p>
          <a:p>
            <a:pPr lvl="2"/>
            <a:r>
              <a:rPr lang="en-US" dirty="0"/>
              <a:t>Blocked installing tool chain due to admin permission on the notebook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 for “</a:t>
            </a:r>
            <a:r>
              <a:rPr lang="en-US" b="1" dirty="0"/>
              <a:t>Windows 10</a:t>
            </a:r>
            <a:r>
              <a:rPr lang="en-US" dirty="0"/>
              <a:t>” platform</a:t>
            </a:r>
          </a:p>
          <a:p>
            <a:pPr lvl="2"/>
            <a:r>
              <a:rPr lang="en-US" dirty="0"/>
              <a:t>Blocked due to Visual studio installation issues of 2013 after uninstall of 2019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Build for </a:t>
            </a:r>
            <a:r>
              <a:rPr lang="en-US" b="1" dirty="0">
                <a:solidFill>
                  <a:srgbClr val="00B050"/>
                </a:solidFill>
              </a:rPr>
              <a:t>OCI Linux platform instance </a:t>
            </a:r>
            <a:r>
              <a:rPr lang="en-US" dirty="0">
                <a:solidFill>
                  <a:srgbClr val="00B050"/>
                </a:solidFill>
              </a:rPr>
              <a:t>(SUCCESSFUL)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Completed successful build using Oracle Linux instance using OCI cloud instance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6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C89C-F108-1E4A-8DCB-33515C3E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14"/>
            <a:ext cx="10515600" cy="1086989"/>
          </a:xfrm>
        </p:spPr>
        <p:txBody>
          <a:bodyPr/>
          <a:lstStyle/>
          <a:p>
            <a:pPr algn="ctr"/>
            <a:r>
              <a:rPr lang="en-US" b="1" u="sng" dirty="0"/>
              <a:t>MacBook Pro &amp; Windows 10 Build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885B-91D1-414A-B788-2D4EC582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9030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MacBook Pro:</a:t>
            </a:r>
            <a:endParaRPr lang="en-US" b="1" u="sng" dirty="0">
              <a:latin typeface="+mj-lt"/>
              <a:hlinkClick r:id="rId2"/>
            </a:endParaRPr>
          </a:p>
          <a:p>
            <a:pPr lvl="1"/>
            <a:r>
              <a:rPr lang="en-US" dirty="0"/>
              <a:t>Completed installation of all tools like Mercurial, </a:t>
            </a:r>
            <a:r>
              <a:rPr lang="en-US" dirty="0" err="1"/>
              <a:t>autoconf</a:t>
            </a:r>
            <a:r>
              <a:rPr lang="en-US" dirty="0"/>
              <a:t> and other tools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ISSUE 1: </a:t>
            </a:r>
            <a:r>
              <a:rPr lang="en-US" dirty="0" err="1">
                <a:solidFill>
                  <a:srgbClr val="0070C0"/>
                </a:solidFill>
              </a:rPr>
              <a:t>Xcodebuild</a:t>
            </a:r>
            <a:r>
              <a:rPr lang="en-US" dirty="0">
                <a:solidFill>
                  <a:srgbClr val="0070C0"/>
                </a:solidFill>
              </a:rPr>
              <a:t> could not be installed due to lack of Admin permission</a:t>
            </a:r>
          </a:p>
          <a:p>
            <a:pPr lvl="1"/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Windows 10: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Completed installation of all tools like Cygwin, GNU Make &amp; Choco package manager, Mercurial etc.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Then executed command </a:t>
            </a:r>
            <a:r>
              <a:rPr lang="en-US" altLang="en-US" sz="1300" dirty="0">
                <a:solidFill>
                  <a:srgbClr val="1D6AE5"/>
                </a:solidFill>
                <a:latin typeface="DejaVu Sans Mono"/>
              </a:rPr>
              <a:t>&lt;path to Cygwin setup&gt;/setup-x86_64 -q -P make -P unzip -P zip</a:t>
            </a:r>
            <a:r>
              <a:rPr lang="en-US" altLang="en-US" sz="1300" dirty="0"/>
              <a:t> </a:t>
            </a:r>
            <a:endParaRPr lang="en-US" sz="13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installed Visual Studio 2019 then found OpenJDK supports 2013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Uninstall 2019 and installed 2013 but got following errors: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ISSUE 1: </a:t>
            </a:r>
            <a:r>
              <a:rPr lang="en-US" dirty="0">
                <a:solidFill>
                  <a:srgbClr val="0070C0"/>
                </a:solidFill>
              </a:rPr>
              <a:t>Visual studio environment variables for include, lib paths were not set properly – used windows style instead of Unix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VS_PATH variable was correctly set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Fixed path for VS_INCLUDE, VS_LIB, VCINSTALLDIR, </a:t>
            </a:r>
            <a:r>
              <a:rPr lang="en-US" dirty="0" err="1">
                <a:solidFill>
                  <a:srgbClr val="0070C0"/>
                </a:solidFill>
              </a:rPr>
              <a:t>WindowsSdkDir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ISSUE 2: </a:t>
            </a:r>
            <a:r>
              <a:rPr lang="en-US" dirty="0">
                <a:solidFill>
                  <a:srgbClr val="0070C0"/>
                </a:solidFill>
              </a:rPr>
              <a:t>GNU Make version not able to set (it was fixed)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Then tried to install 2011 but Windows install is not working properly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ISSUE 3: </a:t>
            </a:r>
            <a:r>
              <a:rPr lang="en-US" dirty="0">
                <a:solidFill>
                  <a:srgbClr val="0070C0"/>
                </a:solidFill>
              </a:rPr>
              <a:t>VC/bin directory not able to set due Windows uninstall/install issue and blocking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2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C89C-F108-1E4A-8DCB-33515C3E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14"/>
            <a:ext cx="10515600" cy="886857"/>
          </a:xfrm>
        </p:spPr>
        <p:txBody>
          <a:bodyPr/>
          <a:lstStyle/>
          <a:p>
            <a:pPr algn="ctr"/>
            <a:r>
              <a:rPr lang="en-US" b="1" u="sng" dirty="0"/>
              <a:t>Linux Build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885B-91D1-414A-B788-2D4EC582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1876"/>
            <a:ext cx="10909515" cy="52259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 Linux build:</a:t>
            </a:r>
            <a:endParaRPr lang="en-US" b="1" u="sng" dirty="0">
              <a:latin typeface="+mj-lt"/>
              <a:hlinkClick r:id="rId2"/>
            </a:endParaRPr>
          </a:p>
          <a:p>
            <a:pPr lvl="1"/>
            <a:r>
              <a:rPr lang="en-US" dirty="0"/>
              <a:t>Register to OCI (Oracle Cloud Infrastructure)</a:t>
            </a:r>
          </a:p>
          <a:p>
            <a:pPr lvl="1"/>
            <a:r>
              <a:rPr lang="en-US" dirty="0"/>
              <a:t>Followed instructions to create new Linux OCI instance</a:t>
            </a:r>
          </a:p>
          <a:p>
            <a:pPr lvl="2"/>
            <a:r>
              <a:rPr lang="en-US" dirty="0"/>
              <a:t>Setup volume, Networking etc.</a:t>
            </a:r>
          </a:p>
          <a:p>
            <a:pPr lvl="1"/>
            <a:r>
              <a:rPr lang="en-US" dirty="0"/>
              <a:t>Followed OpenJDK build instructions to install all components as suggested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ISSUE 1: </a:t>
            </a:r>
            <a:r>
              <a:rPr lang="en-US" dirty="0">
                <a:solidFill>
                  <a:srgbClr val="0070C0"/>
                </a:solidFill>
              </a:rPr>
              <a:t>Got uninitialized variable issue, fixed - installed </a:t>
            </a:r>
            <a:r>
              <a:rPr lang="en-US" dirty="0" err="1"/>
              <a:t>elfutils-libelf-devel</a:t>
            </a:r>
            <a:endParaRPr lang="en-US" dirty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/home/</a:t>
            </a:r>
            <a:r>
              <a:rPr lang="en-US" sz="1400" dirty="0" err="1"/>
              <a:t>opc</a:t>
            </a:r>
            <a:r>
              <a:rPr lang="en-US" sz="1400" dirty="0"/>
              <a:t>/</a:t>
            </a:r>
            <a:r>
              <a:rPr lang="en-US" sz="1400" dirty="0" err="1"/>
              <a:t>jdk</a:t>
            </a:r>
            <a:r>
              <a:rPr lang="en-US" sz="1400" dirty="0"/>
              <a:t>/jdk9/</a:t>
            </a:r>
            <a:r>
              <a:rPr lang="en-US" sz="1400" dirty="0" err="1"/>
              <a:t>jdk</a:t>
            </a:r>
            <a:r>
              <a:rPr lang="en-US" sz="1400" dirty="0"/>
              <a:t>/</a:t>
            </a:r>
            <a:r>
              <a:rPr lang="en-US" sz="1400" dirty="0" err="1"/>
              <a:t>src</a:t>
            </a:r>
            <a:r>
              <a:rPr lang="en-US" sz="1400" dirty="0"/>
              <a:t>/</a:t>
            </a:r>
            <a:r>
              <a:rPr lang="en-US" sz="1400" dirty="0" err="1"/>
              <a:t>java.desktop</a:t>
            </a:r>
            <a:r>
              <a:rPr lang="en-US" sz="1400" dirty="0"/>
              <a:t>/share/native/</a:t>
            </a:r>
            <a:r>
              <a:rPr lang="en-US" sz="1400" dirty="0" err="1"/>
              <a:t>libawt</a:t>
            </a:r>
            <a:r>
              <a:rPr lang="en-US" sz="1400" dirty="0"/>
              <a:t>/java2d/pipe/</a:t>
            </a:r>
            <a:r>
              <a:rPr lang="en-US" sz="1400" dirty="0" err="1"/>
              <a:t>ShapeSpanIterator.c</a:t>
            </a:r>
            <a:endParaRPr lang="en-US" sz="1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/home/</a:t>
            </a:r>
            <a:r>
              <a:rPr lang="en-US" sz="1400" dirty="0" err="1"/>
              <a:t>opc</a:t>
            </a:r>
            <a:r>
              <a:rPr lang="en-US" sz="1400" dirty="0"/>
              <a:t>/</a:t>
            </a:r>
            <a:r>
              <a:rPr lang="en-US" sz="1400" dirty="0" err="1"/>
              <a:t>jdk</a:t>
            </a:r>
            <a:r>
              <a:rPr lang="en-US" sz="1400" dirty="0"/>
              <a:t>/jdk9/</a:t>
            </a:r>
            <a:r>
              <a:rPr lang="en-US" sz="1400" dirty="0" err="1"/>
              <a:t>jdk</a:t>
            </a:r>
            <a:r>
              <a:rPr lang="en-US" sz="1400" dirty="0"/>
              <a:t>/</a:t>
            </a:r>
            <a:r>
              <a:rPr lang="en-US" sz="1400" dirty="0" err="1"/>
              <a:t>src</a:t>
            </a:r>
            <a:r>
              <a:rPr lang="en-US" sz="1400" dirty="0"/>
              <a:t>/</a:t>
            </a:r>
            <a:r>
              <a:rPr lang="en-US" sz="1400" dirty="0" err="1"/>
              <a:t>java.desktop</a:t>
            </a:r>
            <a:r>
              <a:rPr lang="en-US" sz="1400" dirty="0"/>
              <a:t>/</a:t>
            </a:r>
            <a:r>
              <a:rPr lang="en-US" sz="1400" dirty="0" err="1"/>
              <a:t>unix</a:t>
            </a:r>
            <a:r>
              <a:rPr lang="en-US" sz="1400" dirty="0"/>
              <a:t>/native/common/java2d/x11/X11Renderer.c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err="1"/>
              <a:t>sudo</a:t>
            </a:r>
            <a:r>
              <a:rPr lang="en-US" sz="1400" dirty="0"/>
              <a:t> yum install </a:t>
            </a:r>
            <a:r>
              <a:rPr lang="en-US" sz="1400" dirty="0" err="1"/>
              <a:t>elfutils-libelf-devel</a:t>
            </a:r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Used configure “--with-version-build” to tag personal version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1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D30F-A16E-47A6-B969-AD0DA629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84510"/>
            <a:ext cx="10515600" cy="5268686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hg clone http://hg.openjdk.java.net/jdk9/jdk9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apt-get install build-essential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yum </a:t>
            </a:r>
            <a:r>
              <a:rPr lang="en-US" sz="1400" dirty="0" err="1"/>
              <a:t>groupinstall</a:t>
            </a:r>
            <a:r>
              <a:rPr lang="en-US" sz="1400" dirty="0"/>
              <a:t> "Development Tools"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yum install java-1.8.0-openjdk-devel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yum install mercurial</a:t>
            </a:r>
          </a:p>
          <a:p>
            <a:r>
              <a:rPr lang="en-US" sz="1400" dirty="0"/>
              <a:t>hg clone </a:t>
            </a:r>
            <a:r>
              <a:rPr lang="en-US" sz="1400" dirty="0">
                <a:hlinkClick r:id="rId2"/>
              </a:rPr>
              <a:t>http://hg.openjdk.java.net/jdk9/jdk9</a:t>
            </a:r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yum install </a:t>
            </a:r>
            <a:r>
              <a:rPr lang="en-US" sz="1400" dirty="0" err="1"/>
              <a:t>elfutils-libelf-devel</a:t>
            </a:r>
            <a:endParaRPr lang="en-US" sz="1400" dirty="0"/>
          </a:p>
          <a:p>
            <a:r>
              <a:rPr lang="en-US" sz="1400" dirty="0"/>
              <a:t>make images</a:t>
            </a:r>
          </a:p>
          <a:p>
            <a:r>
              <a:rPr lang="en-US" sz="1400" dirty="0"/>
              <a:t>vi /home/</a:t>
            </a:r>
            <a:r>
              <a:rPr lang="en-US" sz="1400" dirty="0" err="1"/>
              <a:t>opc</a:t>
            </a:r>
            <a:r>
              <a:rPr lang="en-US" sz="1400" dirty="0"/>
              <a:t>/</a:t>
            </a:r>
            <a:r>
              <a:rPr lang="en-US" sz="1400" dirty="0" err="1"/>
              <a:t>jdk</a:t>
            </a:r>
            <a:r>
              <a:rPr lang="en-US" sz="1400" dirty="0"/>
              <a:t>/jdk9/</a:t>
            </a:r>
            <a:r>
              <a:rPr lang="en-US" sz="1400" dirty="0" err="1"/>
              <a:t>jdk</a:t>
            </a:r>
            <a:r>
              <a:rPr lang="en-US" sz="1400" dirty="0"/>
              <a:t>/</a:t>
            </a:r>
            <a:r>
              <a:rPr lang="en-US" sz="1400" dirty="0" err="1"/>
              <a:t>src</a:t>
            </a:r>
            <a:r>
              <a:rPr lang="en-US" sz="1400" dirty="0"/>
              <a:t>/</a:t>
            </a:r>
            <a:r>
              <a:rPr lang="en-US" sz="1400" dirty="0" err="1"/>
              <a:t>java.desktop</a:t>
            </a:r>
            <a:r>
              <a:rPr lang="en-US" sz="1400" dirty="0"/>
              <a:t>/share/native/</a:t>
            </a:r>
            <a:r>
              <a:rPr lang="en-US" sz="1400" dirty="0" err="1"/>
              <a:t>libawt</a:t>
            </a:r>
            <a:r>
              <a:rPr lang="en-US" sz="1400" dirty="0"/>
              <a:t>/java2d/pipe/</a:t>
            </a:r>
            <a:r>
              <a:rPr lang="en-US" sz="1400" dirty="0" err="1"/>
              <a:t>ShapeSpanIterator.c</a:t>
            </a:r>
            <a:endParaRPr lang="en-US" sz="1400" dirty="0"/>
          </a:p>
          <a:p>
            <a:r>
              <a:rPr lang="en-US" sz="1400" dirty="0"/>
              <a:t>vi /home/</a:t>
            </a:r>
            <a:r>
              <a:rPr lang="en-US" sz="1400" dirty="0" err="1"/>
              <a:t>opc</a:t>
            </a:r>
            <a:r>
              <a:rPr lang="en-US" sz="1400" dirty="0"/>
              <a:t>/</a:t>
            </a:r>
            <a:r>
              <a:rPr lang="en-US" sz="1400" dirty="0" err="1"/>
              <a:t>jdk</a:t>
            </a:r>
            <a:r>
              <a:rPr lang="en-US" sz="1400" dirty="0"/>
              <a:t>/jdk9/</a:t>
            </a:r>
            <a:r>
              <a:rPr lang="en-US" sz="1400" dirty="0" err="1"/>
              <a:t>jdk</a:t>
            </a:r>
            <a:r>
              <a:rPr lang="en-US" sz="1400" dirty="0"/>
              <a:t>/</a:t>
            </a:r>
            <a:r>
              <a:rPr lang="en-US" sz="1400" dirty="0" err="1"/>
              <a:t>src</a:t>
            </a:r>
            <a:r>
              <a:rPr lang="en-US" sz="1400" dirty="0"/>
              <a:t>/</a:t>
            </a:r>
            <a:r>
              <a:rPr lang="en-US" sz="1400" dirty="0" err="1"/>
              <a:t>java.desktop</a:t>
            </a:r>
            <a:r>
              <a:rPr lang="en-US" sz="1400" dirty="0"/>
              <a:t>/</a:t>
            </a:r>
            <a:r>
              <a:rPr lang="en-US" sz="1400" dirty="0" err="1"/>
              <a:t>unix</a:t>
            </a:r>
            <a:r>
              <a:rPr lang="en-US" sz="1400" dirty="0"/>
              <a:t>/native/common/java2d/x11/X11Renderer.c</a:t>
            </a:r>
          </a:p>
          <a:p>
            <a:r>
              <a:rPr lang="en-US" sz="1400" dirty="0"/>
              <a:t>make images</a:t>
            </a:r>
          </a:p>
          <a:p>
            <a:r>
              <a:rPr lang="en-US" sz="1400" dirty="0"/>
              <a:t>bash configure --disable-warnings-as-errors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yum install </a:t>
            </a:r>
            <a:r>
              <a:rPr lang="en-US" sz="1400" dirty="0" err="1"/>
              <a:t>elfutils-libelf-devel</a:t>
            </a:r>
            <a:endParaRPr lang="en-US" sz="1400" dirty="0"/>
          </a:p>
          <a:p>
            <a:r>
              <a:rPr lang="en-US" sz="1400" dirty="0"/>
              <a:t>./build/*/images/</a:t>
            </a:r>
            <a:r>
              <a:rPr lang="en-US" sz="1400" dirty="0" err="1"/>
              <a:t>jdk</a:t>
            </a:r>
            <a:r>
              <a:rPr lang="en-US" sz="1400" dirty="0"/>
              <a:t>/bin/java -version</a:t>
            </a:r>
          </a:p>
          <a:p>
            <a:r>
              <a:rPr lang="en-US" sz="1400" dirty="0"/>
              <a:t>bash configure --disable-warnings-as-errors --with-</a:t>
            </a:r>
            <a:r>
              <a:rPr lang="en-US" sz="1400" dirty="0" err="1"/>
              <a:t>jtreg</a:t>
            </a:r>
            <a:endParaRPr lang="en-US" sz="1400" dirty="0"/>
          </a:p>
          <a:p>
            <a:r>
              <a:rPr lang="en-US" sz="1400" dirty="0"/>
              <a:t>images/</a:t>
            </a:r>
            <a:r>
              <a:rPr lang="en-US" sz="1400" dirty="0" err="1"/>
              <a:t>jdk</a:t>
            </a:r>
            <a:r>
              <a:rPr lang="en-US" sz="1400" dirty="0"/>
              <a:t>/bin/java -version</a:t>
            </a:r>
          </a:p>
          <a:p>
            <a:r>
              <a:rPr lang="en-US" sz="1400" dirty="0"/>
              <a:t>bash configure --with-version-string="1.8.0"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C53301-43D2-48CD-B017-BF9F70F9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14"/>
            <a:ext cx="10515600" cy="886857"/>
          </a:xfrm>
        </p:spPr>
        <p:txBody>
          <a:bodyPr/>
          <a:lstStyle/>
          <a:p>
            <a:pPr algn="ctr"/>
            <a:r>
              <a:rPr lang="en-US" b="1" u="sng" dirty="0"/>
              <a:t>Linux commands Used during Build</a:t>
            </a:r>
          </a:p>
        </p:txBody>
      </p:sp>
    </p:spTree>
    <p:extLst>
      <p:ext uri="{BB962C8B-B14F-4D97-AF65-F5344CB8AC3E}">
        <p14:creationId xmlns:p14="http://schemas.microsoft.com/office/powerpoint/2010/main" val="197588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586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DejaVu Sans Mono</vt:lpstr>
      <vt:lpstr>Wingdings</vt:lpstr>
      <vt:lpstr>Office Theme</vt:lpstr>
      <vt:lpstr>PowerPoint Presentation</vt:lpstr>
      <vt:lpstr>OpenJDK Build Reference</vt:lpstr>
      <vt:lpstr>MacBook Pro &amp; Windows 10 Build Findings</vt:lpstr>
      <vt:lpstr>Linux Build Findings</vt:lpstr>
      <vt:lpstr>Linux commands Used during 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Agarwal</dc:creator>
  <cp:lastModifiedBy>nick nick</cp:lastModifiedBy>
  <cp:revision>46</cp:revision>
  <dcterms:created xsi:type="dcterms:W3CDTF">2020-02-02T04:41:39Z</dcterms:created>
  <dcterms:modified xsi:type="dcterms:W3CDTF">2020-02-02T06:07:50Z</dcterms:modified>
</cp:coreProperties>
</file>