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6DA51E-2A77-4878-A9E9-DBBBE31736E5}" type="datetimeFigureOut">
              <a:rPr lang="en-US" smtClean="0"/>
              <a:t>10-May-18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7729A-04EC-4928-ACC4-C864BC39C34A}" type="slidenum">
              <a:rPr lang="en-US" smtClean="0"/>
              <a:t>‹#›</a:t>
            </a:fld>
            <a:endParaRPr lang="en-US"/>
          </a:p>
        </p:txBody>
      </p:sp>
    </p:spTree>
    <p:extLst>
      <p:ext uri="{BB962C8B-B14F-4D97-AF65-F5344CB8AC3E}">
        <p14:creationId xmlns:p14="http://schemas.microsoft.com/office/powerpoint/2010/main" val="139049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6DA51E-2A77-4878-A9E9-DBBBE31736E5}" type="datetimeFigureOut">
              <a:rPr lang="en-US" smtClean="0"/>
              <a:t>10-May-18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7729A-04EC-4928-ACC4-C864BC39C34A}" type="slidenum">
              <a:rPr lang="en-US" smtClean="0"/>
              <a:t>‹#›</a:t>
            </a:fld>
            <a:endParaRPr lang="en-US"/>
          </a:p>
        </p:txBody>
      </p:sp>
    </p:spTree>
    <p:extLst>
      <p:ext uri="{BB962C8B-B14F-4D97-AF65-F5344CB8AC3E}">
        <p14:creationId xmlns:p14="http://schemas.microsoft.com/office/powerpoint/2010/main" val="954944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6DA51E-2A77-4878-A9E9-DBBBE31736E5}" type="datetimeFigureOut">
              <a:rPr lang="en-US" smtClean="0"/>
              <a:t>10-May-18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7729A-04EC-4928-ACC4-C864BC39C34A}" type="slidenum">
              <a:rPr lang="en-US" smtClean="0"/>
              <a:t>‹#›</a:t>
            </a:fld>
            <a:endParaRPr lang="en-US"/>
          </a:p>
        </p:txBody>
      </p:sp>
    </p:spTree>
    <p:extLst>
      <p:ext uri="{BB962C8B-B14F-4D97-AF65-F5344CB8AC3E}">
        <p14:creationId xmlns:p14="http://schemas.microsoft.com/office/powerpoint/2010/main" val="3993662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6DA51E-2A77-4878-A9E9-DBBBE31736E5}" type="datetimeFigureOut">
              <a:rPr lang="en-US" smtClean="0"/>
              <a:t>10-May-18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7729A-04EC-4928-ACC4-C864BC39C34A}" type="slidenum">
              <a:rPr lang="en-US" smtClean="0"/>
              <a:t>‹#›</a:t>
            </a:fld>
            <a:endParaRPr lang="en-US"/>
          </a:p>
        </p:txBody>
      </p:sp>
    </p:spTree>
    <p:extLst>
      <p:ext uri="{BB962C8B-B14F-4D97-AF65-F5344CB8AC3E}">
        <p14:creationId xmlns:p14="http://schemas.microsoft.com/office/powerpoint/2010/main" val="512897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6DA51E-2A77-4878-A9E9-DBBBE31736E5}" type="datetimeFigureOut">
              <a:rPr lang="en-US" smtClean="0"/>
              <a:t>10-May-18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7729A-04EC-4928-ACC4-C864BC39C34A}" type="slidenum">
              <a:rPr lang="en-US" smtClean="0"/>
              <a:t>‹#›</a:t>
            </a:fld>
            <a:endParaRPr lang="en-US"/>
          </a:p>
        </p:txBody>
      </p:sp>
    </p:spTree>
    <p:extLst>
      <p:ext uri="{BB962C8B-B14F-4D97-AF65-F5344CB8AC3E}">
        <p14:creationId xmlns:p14="http://schemas.microsoft.com/office/powerpoint/2010/main" val="2739639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6DA51E-2A77-4878-A9E9-DBBBE31736E5}" type="datetimeFigureOut">
              <a:rPr lang="en-US" smtClean="0"/>
              <a:t>10-May-18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7729A-04EC-4928-ACC4-C864BC39C34A}" type="slidenum">
              <a:rPr lang="en-US" smtClean="0"/>
              <a:t>‹#›</a:t>
            </a:fld>
            <a:endParaRPr lang="en-US"/>
          </a:p>
        </p:txBody>
      </p:sp>
    </p:spTree>
    <p:extLst>
      <p:ext uri="{BB962C8B-B14F-4D97-AF65-F5344CB8AC3E}">
        <p14:creationId xmlns:p14="http://schemas.microsoft.com/office/powerpoint/2010/main" val="221880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6DA51E-2A77-4878-A9E9-DBBBE31736E5}" type="datetimeFigureOut">
              <a:rPr lang="en-US" smtClean="0"/>
              <a:t>10-May-18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F7729A-04EC-4928-ACC4-C864BC39C34A}" type="slidenum">
              <a:rPr lang="en-US" smtClean="0"/>
              <a:t>‹#›</a:t>
            </a:fld>
            <a:endParaRPr lang="en-US"/>
          </a:p>
        </p:txBody>
      </p:sp>
    </p:spTree>
    <p:extLst>
      <p:ext uri="{BB962C8B-B14F-4D97-AF65-F5344CB8AC3E}">
        <p14:creationId xmlns:p14="http://schemas.microsoft.com/office/powerpoint/2010/main" val="1133696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6DA51E-2A77-4878-A9E9-DBBBE31736E5}" type="datetimeFigureOut">
              <a:rPr lang="en-US" smtClean="0"/>
              <a:t>10-May-18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F7729A-04EC-4928-ACC4-C864BC39C34A}" type="slidenum">
              <a:rPr lang="en-US" smtClean="0"/>
              <a:t>‹#›</a:t>
            </a:fld>
            <a:endParaRPr lang="en-US"/>
          </a:p>
        </p:txBody>
      </p:sp>
    </p:spTree>
    <p:extLst>
      <p:ext uri="{BB962C8B-B14F-4D97-AF65-F5344CB8AC3E}">
        <p14:creationId xmlns:p14="http://schemas.microsoft.com/office/powerpoint/2010/main" val="1539333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6DA51E-2A77-4878-A9E9-DBBBE31736E5}" type="datetimeFigureOut">
              <a:rPr lang="en-US" smtClean="0"/>
              <a:t>10-May-18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F7729A-04EC-4928-ACC4-C864BC39C34A}" type="slidenum">
              <a:rPr lang="en-US" smtClean="0"/>
              <a:t>‹#›</a:t>
            </a:fld>
            <a:endParaRPr lang="en-US"/>
          </a:p>
        </p:txBody>
      </p:sp>
    </p:spTree>
    <p:extLst>
      <p:ext uri="{BB962C8B-B14F-4D97-AF65-F5344CB8AC3E}">
        <p14:creationId xmlns:p14="http://schemas.microsoft.com/office/powerpoint/2010/main" val="842247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6DA51E-2A77-4878-A9E9-DBBBE31736E5}" type="datetimeFigureOut">
              <a:rPr lang="en-US" smtClean="0"/>
              <a:t>10-May-18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7729A-04EC-4928-ACC4-C864BC39C34A}" type="slidenum">
              <a:rPr lang="en-US" smtClean="0"/>
              <a:t>‹#›</a:t>
            </a:fld>
            <a:endParaRPr lang="en-US"/>
          </a:p>
        </p:txBody>
      </p:sp>
    </p:spTree>
    <p:extLst>
      <p:ext uri="{BB962C8B-B14F-4D97-AF65-F5344CB8AC3E}">
        <p14:creationId xmlns:p14="http://schemas.microsoft.com/office/powerpoint/2010/main" val="1417859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6DA51E-2A77-4878-A9E9-DBBBE31736E5}" type="datetimeFigureOut">
              <a:rPr lang="en-US" smtClean="0"/>
              <a:t>10-May-18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7729A-04EC-4928-ACC4-C864BC39C34A}" type="slidenum">
              <a:rPr lang="en-US" smtClean="0"/>
              <a:t>‹#›</a:t>
            </a:fld>
            <a:endParaRPr lang="en-US"/>
          </a:p>
        </p:txBody>
      </p:sp>
    </p:spTree>
    <p:extLst>
      <p:ext uri="{BB962C8B-B14F-4D97-AF65-F5344CB8AC3E}">
        <p14:creationId xmlns:p14="http://schemas.microsoft.com/office/powerpoint/2010/main" val="604866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6DA51E-2A77-4878-A9E9-DBBBE31736E5}" type="datetimeFigureOut">
              <a:rPr lang="en-US" smtClean="0"/>
              <a:t>10-May-18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F7729A-04EC-4928-ACC4-C864BC39C34A}" type="slidenum">
              <a:rPr lang="en-US" smtClean="0"/>
              <a:t>‹#›</a:t>
            </a:fld>
            <a:endParaRPr lang="en-US"/>
          </a:p>
        </p:txBody>
      </p:sp>
    </p:spTree>
    <p:extLst>
      <p:ext uri="{BB962C8B-B14F-4D97-AF65-F5344CB8AC3E}">
        <p14:creationId xmlns:p14="http://schemas.microsoft.com/office/powerpoint/2010/main" val="2546644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75050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3669" y="1071154"/>
            <a:ext cx="7432765"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Fraud Detection in Banking Sector</a:t>
            </a:r>
          </a:p>
          <a:p>
            <a:pPr marL="285750" indent="-285750">
              <a:buFont typeface="Arial" panose="020B0604020202020204" pitchFamily="34" charset="0"/>
              <a:buChar char="•"/>
            </a:pPr>
            <a:r>
              <a:rPr lang="en-US" sz="2400" dirty="0" smtClean="0"/>
              <a:t>Customer Segmentation</a:t>
            </a:r>
          </a:p>
          <a:p>
            <a:pPr marL="285750" indent="-285750">
              <a:buFont typeface="Arial" panose="020B0604020202020204" pitchFamily="34" charset="0"/>
              <a:buChar char="•"/>
            </a:pPr>
            <a:r>
              <a:rPr lang="en-US" sz="2400" dirty="0" smtClean="0"/>
              <a:t>Content Categorization</a:t>
            </a:r>
          </a:p>
          <a:p>
            <a:pPr marL="285750" indent="-285750">
              <a:buFont typeface="Arial" panose="020B0604020202020204" pitchFamily="34" charset="0"/>
              <a:buChar char="•"/>
            </a:pPr>
            <a:r>
              <a:rPr lang="en-US" sz="2400" dirty="0" smtClean="0"/>
              <a:t>Frequent Pattern mining – market based analysis</a:t>
            </a:r>
          </a:p>
          <a:p>
            <a:pPr marL="285750" indent="-285750">
              <a:buFont typeface="Arial" panose="020B0604020202020204" pitchFamily="34" charset="0"/>
              <a:buChar char="•"/>
            </a:pPr>
            <a:r>
              <a:rPr lang="en-US" sz="2400" dirty="0" smtClean="0"/>
              <a:t>Revenue forecasting</a:t>
            </a:r>
          </a:p>
          <a:p>
            <a:pPr marL="285750" indent="-285750">
              <a:buFont typeface="Arial" panose="020B0604020202020204" pitchFamily="34" charset="0"/>
              <a:buChar char="•"/>
            </a:pPr>
            <a:r>
              <a:rPr lang="en-US" sz="2400" dirty="0" err="1" smtClean="0"/>
              <a:t>Chatbot</a:t>
            </a:r>
            <a:endParaRPr lang="en-US" sz="2400" dirty="0" smtClean="0"/>
          </a:p>
          <a:p>
            <a:pPr marL="285750" indent="-285750">
              <a:buFont typeface="Arial" panose="020B0604020202020204" pitchFamily="34" charset="0"/>
              <a:buChar char="•"/>
            </a:pPr>
            <a:r>
              <a:rPr lang="en-US" sz="2400" dirty="0" smtClean="0"/>
              <a:t>Predictive analytics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709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Japanese </a:t>
            </a:r>
            <a:r>
              <a:rPr lang="en-US" dirty="0" err="1" smtClean="0"/>
              <a:t>cucmeber</a:t>
            </a:r>
            <a:r>
              <a:rPr lang="en-US" dirty="0" smtClean="0"/>
              <a:t> farmer</a:t>
            </a:r>
          </a:p>
          <a:p>
            <a:r>
              <a:rPr lang="en-US" dirty="0" smtClean="0"/>
              <a:t>Investment services valid questions</a:t>
            </a:r>
          </a:p>
          <a:p>
            <a:endParaRPr lang="en-US" dirty="0"/>
          </a:p>
        </p:txBody>
      </p:sp>
    </p:spTree>
    <p:extLst>
      <p:ext uri="{BB962C8B-B14F-4D97-AF65-F5344CB8AC3E}">
        <p14:creationId xmlns:p14="http://schemas.microsoft.com/office/powerpoint/2010/main" val="958704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Segmentation</a:t>
            </a:r>
            <a:br>
              <a:rPr lang="en-US" dirty="0"/>
            </a:br>
            <a:endParaRPr lang="en-US" dirty="0"/>
          </a:p>
        </p:txBody>
      </p:sp>
      <p:sp>
        <p:nvSpPr>
          <p:cNvPr id="3" name="Content Placeholder 2"/>
          <p:cNvSpPr>
            <a:spLocks noGrp="1"/>
          </p:cNvSpPr>
          <p:nvPr>
            <p:ph idx="1"/>
          </p:nvPr>
        </p:nvSpPr>
        <p:spPr/>
        <p:txBody>
          <a:bodyPr/>
          <a:lstStyle/>
          <a:p>
            <a:r>
              <a:rPr lang="en-US" dirty="0" smtClean="0"/>
              <a:t>Through unsupervised learning techniques banks can segment their customers and offer them a personal targeting products / recommendations </a:t>
            </a:r>
          </a:p>
          <a:p>
            <a:r>
              <a:rPr lang="en-US" dirty="0"/>
              <a:t>A more satisfied customer is a generally more engaged and more profitable customer. Banks leverage ML/AI in many ways in this particular area. Few notable examples </a:t>
            </a:r>
            <a:r>
              <a:rPr lang="en-US" dirty="0" smtClean="0"/>
              <a:t>are-</a:t>
            </a:r>
          </a:p>
          <a:p>
            <a:endParaRPr lang="en-US" dirty="0"/>
          </a:p>
          <a:p>
            <a:endParaRPr lang="en-US" dirty="0"/>
          </a:p>
        </p:txBody>
      </p:sp>
    </p:spTree>
    <p:extLst>
      <p:ext uri="{BB962C8B-B14F-4D97-AF65-F5344CB8AC3E}">
        <p14:creationId xmlns:p14="http://schemas.microsoft.com/office/powerpoint/2010/main" val="2948518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4766" y="1726339"/>
            <a:ext cx="11042469" cy="3407364"/>
          </a:xfrm>
        </p:spPr>
        <p:txBody>
          <a:bodyPr>
            <a:normAutofit/>
          </a:bodyPr>
          <a:lstStyle/>
          <a:p>
            <a:endParaRPr lang="en-US" b="1" dirty="0" smtClean="0"/>
          </a:p>
          <a:p>
            <a:r>
              <a:rPr lang="en-US" dirty="0" smtClean="0"/>
              <a:t>Account security and privacy protection via facial recognition and retina scan</a:t>
            </a:r>
            <a:endParaRPr lang="en-US" b="1" dirty="0"/>
          </a:p>
          <a:p>
            <a:r>
              <a:rPr lang="en-US" b="1" dirty="0" smtClean="0"/>
              <a:t>Real </a:t>
            </a:r>
            <a:r>
              <a:rPr lang="en-US" b="1" dirty="0"/>
              <a:t>Time and Customized </a:t>
            </a:r>
            <a:r>
              <a:rPr lang="en-US" b="1" dirty="0" err="1"/>
              <a:t>Decisioning</a:t>
            </a:r>
            <a:r>
              <a:rPr lang="en-US" dirty="0"/>
              <a:t>- Present-day customer wants to have a right product or service at the right time and in the right place. Machine learning and deep learning facilitate real time analytics driven decisions that will bring maximum value for the customers and companies alike</a:t>
            </a:r>
          </a:p>
        </p:txBody>
      </p:sp>
    </p:spTree>
    <p:extLst>
      <p:ext uri="{BB962C8B-B14F-4D97-AF65-F5344CB8AC3E}">
        <p14:creationId xmlns:p14="http://schemas.microsoft.com/office/powerpoint/2010/main" val="1925588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dirty="0"/>
              <a:t>Real time decisions and self-learning models using streaming data (KAFKA, </a:t>
            </a:r>
            <a:r>
              <a:rPr lang="en-US" dirty="0" err="1"/>
              <a:t>MapR</a:t>
            </a:r>
            <a:r>
              <a:rPr lang="en-US" dirty="0"/>
              <a:t>)</a:t>
            </a:r>
          </a:p>
          <a:p>
            <a:endParaRPr lang="en-US" dirty="0"/>
          </a:p>
        </p:txBody>
      </p:sp>
    </p:spTree>
    <p:extLst>
      <p:ext uri="{BB962C8B-B14F-4D97-AF65-F5344CB8AC3E}">
        <p14:creationId xmlns:p14="http://schemas.microsoft.com/office/powerpoint/2010/main" val="3148315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149</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Customer Segmentation </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 Sai Singothu</dc:creator>
  <cp:lastModifiedBy>Naga Sai Singothu</cp:lastModifiedBy>
  <cp:revision>4</cp:revision>
  <dcterms:created xsi:type="dcterms:W3CDTF">2018-05-10T16:13:36Z</dcterms:created>
  <dcterms:modified xsi:type="dcterms:W3CDTF">2018-05-10T17:08:32Z</dcterms:modified>
</cp:coreProperties>
</file>