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5642-63B8-7C5E-0FED-BA13E11F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CF94B-FB2C-4631-9C45-4BDE0A86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C39F-03C2-42E3-84C3-08A5C0FA5630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36B3C-83E4-DF13-195C-ED70E9B8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3263-1BD2-480A-9517-52B6C825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6E2E-616F-4BB3-AC49-07B5B22E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448BB-26BB-17AB-0507-0E595900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62679-F84F-1BB6-86C9-CD8F711B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BBDF-3365-D063-43C5-06054025C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C39F-03C2-42E3-84C3-08A5C0FA5630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E83A-655B-1A9C-C611-19054FA1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6D3-96AD-B8F9-C1BE-570D5A353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6E2E-616F-4BB3-AC49-07B5B22E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68C494-D848-DEB3-C39B-1068ED2A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>
                <a:solidFill>
                  <a:srgbClr val="FFFFFF"/>
                </a:solidFill>
              </a:rPr>
              <a:t>Data visualization: related to health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73373-7A7D-C369-4BD7-CDD5D1D014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5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329E92-5791-9200-0BB3-20D7AEC5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20179-7BDD-E21D-7E13-1893429EAF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DB3CEA-B61D-909A-8FFE-902908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comparisons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FAB8C-4FE3-96A5-A68A-8C6D641D96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4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EF48F8-66F7-652F-72DD-DD9526D0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55335-F23B-19EB-A83A-52ED78F03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0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9605C1-90C1-A39B-1E82-830C0FAC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79BEB-E4F0-51FE-F785-691AA6D5FD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265793-B7F1-C891-DD42-5969C9E2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94BBF-D0A6-DBF8-4203-DA40312F4D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4937F1-504E-2FA7-6EC2-9C510DB9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3D943-D029-AF4E-2C01-B1110B77AF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06C929-8F08-98FA-F989-20C097B6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Abstract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E49F2-D895-FB72-9472-0D15BFCB7F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9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DFEF31-CB77-A6CD-FB4C-E15E0CE8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Problem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D5375-48E9-A56B-6E35-F329AD269B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9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860C74-0215-3036-FE43-0C6C5A7A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0631B-8C92-3BA5-FA63-9EC61E874C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6A14A6-A254-74EE-D48B-AD90B1F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A4AEF-4F6F-7DF3-876B-953E02D44A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1D860D-FFCA-AB76-0E0C-54483A8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0D40A-1209-D979-3C4D-5280F55100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1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1C0C01-D90A-5D18-90BB-34407E74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30C7B-E5A3-341B-589A-2EAECA411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743ACC-F417-DA87-7256-D8681965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86D57-CABB-0FAF-6E07-CE1DB71D41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1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visualization: related to health</vt:lpstr>
      <vt:lpstr>Contents</vt:lpstr>
      <vt:lpstr>Abstract</vt:lpstr>
      <vt:lpstr>Problem Statement</vt:lpstr>
      <vt:lpstr>Introduction </vt:lpstr>
      <vt:lpstr>PowerPoint Presentation</vt:lpstr>
      <vt:lpstr>Objective</vt:lpstr>
      <vt:lpstr>Outcomes</vt:lpstr>
      <vt:lpstr>PowerPoint Presentation</vt:lpstr>
      <vt:lpstr>PowerPoint Presentation</vt:lpstr>
      <vt:lpstr>comparisons</vt:lpstr>
      <vt:lpstr>PowerPoint Presentation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related to health</dc:title>
  <dc:creator>Nagasai Kakani</dc:creator>
  <cp:lastModifiedBy>Nagasai Kakani</cp:lastModifiedBy>
  <cp:revision>1</cp:revision>
  <dcterms:created xsi:type="dcterms:W3CDTF">2023-03-21T06:25:04Z</dcterms:created>
  <dcterms:modified xsi:type="dcterms:W3CDTF">2023-03-21T06:25:04Z</dcterms:modified>
</cp:coreProperties>
</file>