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183E-5336-426E-8641-BD1DE42167C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FB3B-EBB9-4999-B238-F165CC3CD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09-13 at 08.28.1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915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09-13 at 08.28.1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9-13 at 08.28.1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9-13 at 08.28.1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9-13 at 08.28.1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swenag</dc:creator>
  <cp:lastModifiedBy>swenag</cp:lastModifiedBy>
  <cp:revision>5</cp:revision>
  <dcterms:created xsi:type="dcterms:W3CDTF">2023-09-13T02:59:08Z</dcterms:created>
  <dcterms:modified xsi:type="dcterms:W3CDTF">2023-09-13T03:01:36Z</dcterms:modified>
</cp:coreProperties>
</file>