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B555-5C37-4159-A476-F28028E2DFE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17A0-10AC-4764-B49F-3395D3EE2F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08-18 at 21.34.18.jpeg"/>
          <p:cNvPicPr>
            <a:picLocks noChangeAspect="1"/>
          </p:cNvPicPr>
          <p:nvPr/>
        </p:nvPicPr>
        <p:blipFill>
          <a:blip r:embed="rId2" cstate="print"/>
          <a:srcRect r="9616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9).jpeg"/>
          <p:cNvPicPr>
            <a:picLocks noChangeAspect="1"/>
          </p:cNvPicPr>
          <p:nvPr/>
        </p:nvPicPr>
        <p:blipFill>
          <a:blip r:embed="rId2" cstate="print"/>
          <a:srcRect t="1001" r="5578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0).jpeg"/>
          <p:cNvPicPr>
            <a:picLocks noChangeAspect="1"/>
          </p:cNvPicPr>
          <p:nvPr/>
        </p:nvPicPr>
        <p:blipFill>
          <a:blip r:embed="rId2" cstate="print"/>
          <a:srcRect t="1001" r="5578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1).jpeg"/>
          <p:cNvPicPr>
            <a:picLocks noChangeAspect="1"/>
          </p:cNvPicPr>
          <p:nvPr/>
        </p:nvPicPr>
        <p:blipFill>
          <a:blip r:embed="rId2" cstate="print"/>
          <a:srcRect t="-749" r="7193"/>
          <a:stretch>
            <a:fillRect/>
          </a:stretch>
        </p:blipFill>
        <p:spPr>
          <a:xfrm>
            <a:off x="114300" y="0"/>
            <a:ext cx="89221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2).jpeg"/>
          <p:cNvPicPr>
            <a:picLocks noChangeAspect="1"/>
          </p:cNvPicPr>
          <p:nvPr/>
        </p:nvPicPr>
        <p:blipFill>
          <a:blip r:embed="rId2" cstate="print"/>
          <a:srcRect t="1001" r="6385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3).jpeg"/>
          <p:cNvPicPr>
            <a:picLocks noChangeAspect="1"/>
          </p:cNvPicPr>
          <p:nvPr/>
        </p:nvPicPr>
        <p:blipFill>
          <a:blip r:embed="rId2" cstate="print"/>
          <a:srcRect t="-749" r="8001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4).jpeg"/>
          <p:cNvPicPr>
            <a:picLocks noChangeAspect="1"/>
          </p:cNvPicPr>
          <p:nvPr/>
        </p:nvPicPr>
        <p:blipFill>
          <a:blip r:embed="rId2" cstate="print"/>
          <a:srcRect t="1001" r="6385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9.jpeg"/>
          <p:cNvPicPr>
            <a:picLocks noChangeAspect="1"/>
          </p:cNvPicPr>
          <p:nvPr/>
        </p:nvPicPr>
        <p:blipFill>
          <a:blip r:embed="rId2" cstate="print"/>
          <a:srcRect t="1001" r="7193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1).jpeg"/>
          <p:cNvPicPr>
            <a:picLocks noChangeAspect="1"/>
          </p:cNvPicPr>
          <p:nvPr/>
        </p:nvPicPr>
        <p:blipFill>
          <a:blip r:embed="rId2" cstate="print"/>
          <a:srcRect t="1001" r="6385"/>
          <a:stretch>
            <a:fillRect/>
          </a:stretch>
        </p:blipFill>
        <p:spPr>
          <a:xfrm>
            <a:off x="179512" y="0"/>
            <a:ext cx="89644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2).jpeg"/>
          <p:cNvPicPr>
            <a:picLocks noChangeAspect="1"/>
          </p:cNvPicPr>
          <p:nvPr/>
        </p:nvPicPr>
        <p:blipFill>
          <a:blip r:embed="rId2" cstate="print"/>
          <a:srcRect t="1001" r="7193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3).jpeg"/>
          <p:cNvPicPr>
            <a:picLocks noChangeAspect="1"/>
          </p:cNvPicPr>
          <p:nvPr/>
        </p:nvPicPr>
        <p:blipFill>
          <a:blip r:embed="rId2" cstate="print"/>
          <a:srcRect t="1001" r="5578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4).jpeg"/>
          <p:cNvPicPr>
            <a:picLocks noChangeAspect="1"/>
          </p:cNvPicPr>
          <p:nvPr/>
        </p:nvPicPr>
        <p:blipFill>
          <a:blip r:embed="rId2" cstate="print"/>
          <a:srcRect t="1001" r="6385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5).jpeg"/>
          <p:cNvPicPr>
            <a:picLocks noChangeAspect="1"/>
          </p:cNvPicPr>
          <p:nvPr/>
        </p:nvPicPr>
        <p:blipFill>
          <a:blip r:embed="rId2" cstate="print"/>
          <a:srcRect t="-749" r="6385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6).jpeg"/>
          <p:cNvPicPr>
            <a:picLocks noChangeAspect="1"/>
          </p:cNvPicPr>
          <p:nvPr/>
        </p:nvPicPr>
        <p:blipFill>
          <a:blip r:embed="rId2" cstate="print"/>
          <a:srcRect t="1001" r="7193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7).jpeg"/>
          <p:cNvPicPr>
            <a:picLocks noChangeAspect="1"/>
          </p:cNvPicPr>
          <p:nvPr/>
        </p:nvPicPr>
        <p:blipFill>
          <a:blip r:embed="rId2" cstate="print"/>
          <a:srcRect t="1001" r="6385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18 at 21.34.18 (8).jpeg"/>
          <p:cNvPicPr>
            <a:picLocks noChangeAspect="1"/>
          </p:cNvPicPr>
          <p:nvPr/>
        </p:nvPicPr>
        <p:blipFill>
          <a:blip r:embed="rId2" cstate="print"/>
          <a:srcRect t="1001" r="5578"/>
          <a:stretch>
            <a:fillRect/>
          </a:stretch>
        </p:blipFill>
        <p:spPr>
          <a:xfrm>
            <a:off x="114300" y="0"/>
            <a:ext cx="90297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swenag</dc:creator>
  <cp:lastModifiedBy>swenag</cp:lastModifiedBy>
  <cp:revision>13</cp:revision>
  <dcterms:created xsi:type="dcterms:W3CDTF">2023-08-18T16:07:49Z</dcterms:created>
  <dcterms:modified xsi:type="dcterms:W3CDTF">2023-08-18T16:42:53Z</dcterms:modified>
</cp:coreProperties>
</file>