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59FA-0014-4BFA-B6AE-EE9AE428D1B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19E5-ED2D-4870-A32F-94975EACD5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59FA-0014-4BFA-B6AE-EE9AE428D1B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19E5-ED2D-4870-A32F-94975EACD5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59FA-0014-4BFA-B6AE-EE9AE428D1B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19E5-ED2D-4870-A32F-94975EACD5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59FA-0014-4BFA-B6AE-EE9AE428D1B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19E5-ED2D-4870-A32F-94975EACD5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59FA-0014-4BFA-B6AE-EE9AE428D1B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19E5-ED2D-4870-A32F-94975EACD5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59FA-0014-4BFA-B6AE-EE9AE428D1B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19E5-ED2D-4870-A32F-94975EACD5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59FA-0014-4BFA-B6AE-EE9AE428D1B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19E5-ED2D-4870-A32F-94975EACD5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59FA-0014-4BFA-B6AE-EE9AE428D1B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19E5-ED2D-4870-A32F-94975EACD5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59FA-0014-4BFA-B6AE-EE9AE428D1B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19E5-ED2D-4870-A32F-94975EACD5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59FA-0014-4BFA-B6AE-EE9AE428D1B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19E5-ED2D-4870-A32F-94975EACD5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59FA-0014-4BFA-B6AE-EE9AE428D1B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19E5-ED2D-4870-A32F-94975EACD5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59FA-0014-4BFA-B6AE-EE9AE428D1B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519E5-ED2D-4870-A32F-94975EACD5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3-08-17 at 19.01.10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7 at 19.01.15.jpeg"/>
          <p:cNvPicPr>
            <a:picLocks noChangeAspect="1"/>
          </p:cNvPicPr>
          <p:nvPr/>
        </p:nvPicPr>
        <p:blipFill>
          <a:blip r:embed="rId2" cstate="print"/>
          <a:srcRect r="3538"/>
          <a:stretch>
            <a:fillRect/>
          </a:stretch>
        </p:blipFill>
        <p:spPr>
          <a:xfrm>
            <a:off x="0" y="0"/>
            <a:ext cx="882047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7 at 19.01.15 (1).jpeg"/>
          <p:cNvPicPr>
            <a:picLocks noChangeAspect="1"/>
          </p:cNvPicPr>
          <p:nvPr/>
        </p:nvPicPr>
        <p:blipFill>
          <a:blip r:embed="rId2" cstate="print"/>
          <a:srcRect r="4326"/>
          <a:stretch>
            <a:fillRect/>
          </a:stretch>
        </p:blipFill>
        <p:spPr>
          <a:xfrm>
            <a:off x="0" y="0"/>
            <a:ext cx="874846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7 at 19.01.11.jpeg"/>
          <p:cNvPicPr>
            <a:picLocks noChangeAspect="1"/>
          </p:cNvPicPr>
          <p:nvPr/>
        </p:nvPicPr>
        <p:blipFill>
          <a:blip r:embed="rId2" cstate="print"/>
          <a:srcRect l="10625" r="905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7 at 19.01.11 (1).jpeg"/>
          <p:cNvPicPr>
            <a:picLocks noChangeAspect="1"/>
          </p:cNvPicPr>
          <p:nvPr/>
        </p:nvPicPr>
        <p:blipFill>
          <a:blip r:embed="rId2" cstate="print"/>
          <a:srcRect r="590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7 at 19.01.12.jpeg"/>
          <p:cNvPicPr>
            <a:picLocks noChangeAspect="1"/>
          </p:cNvPicPr>
          <p:nvPr/>
        </p:nvPicPr>
        <p:blipFill>
          <a:blip r:embed="rId2" cstate="print"/>
          <a:srcRect r="6688"/>
          <a:stretch>
            <a:fillRect/>
          </a:stretch>
        </p:blipFill>
        <p:spPr>
          <a:xfrm>
            <a:off x="0" y="0"/>
            <a:ext cx="85324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7 at 19.01.12 (1).jpeg"/>
          <p:cNvPicPr>
            <a:picLocks noChangeAspect="1"/>
          </p:cNvPicPr>
          <p:nvPr/>
        </p:nvPicPr>
        <p:blipFill>
          <a:blip r:embed="rId2" cstate="print"/>
          <a:srcRect r="6688"/>
          <a:stretch>
            <a:fillRect/>
          </a:stretch>
        </p:blipFill>
        <p:spPr>
          <a:xfrm>
            <a:off x="0" y="0"/>
            <a:ext cx="85324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7 at 19.01.13.jpeg"/>
          <p:cNvPicPr>
            <a:picLocks noChangeAspect="1"/>
          </p:cNvPicPr>
          <p:nvPr/>
        </p:nvPicPr>
        <p:blipFill>
          <a:blip r:embed="rId2" cstate="print"/>
          <a:srcRect r="4326"/>
          <a:stretch>
            <a:fillRect/>
          </a:stretch>
        </p:blipFill>
        <p:spPr>
          <a:xfrm>
            <a:off x="0" y="0"/>
            <a:ext cx="874846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7 at 19.01.13.jpeg"/>
          <p:cNvPicPr>
            <a:picLocks noChangeAspect="1"/>
          </p:cNvPicPr>
          <p:nvPr/>
        </p:nvPicPr>
        <p:blipFill>
          <a:blip r:embed="rId2" cstate="print"/>
          <a:srcRect r="43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7 at 19.01.14.jpeg"/>
          <p:cNvPicPr>
            <a:picLocks noChangeAspect="1"/>
          </p:cNvPicPr>
          <p:nvPr/>
        </p:nvPicPr>
        <p:blipFill>
          <a:blip r:embed="rId2" cstate="print"/>
          <a:srcRect r="5113"/>
          <a:stretch>
            <a:fillRect/>
          </a:stretch>
        </p:blipFill>
        <p:spPr>
          <a:xfrm>
            <a:off x="0" y="0"/>
            <a:ext cx="86764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7 at 19.01.14 (2).jpeg"/>
          <p:cNvPicPr>
            <a:picLocks noChangeAspect="1"/>
          </p:cNvPicPr>
          <p:nvPr/>
        </p:nvPicPr>
        <p:blipFill>
          <a:blip r:embed="rId2" cstate="print"/>
          <a:srcRect r="4326"/>
          <a:stretch>
            <a:fillRect/>
          </a:stretch>
        </p:blipFill>
        <p:spPr>
          <a:xfrm>
            <a:off x="0" y="0"/>
            <a:ext cx="8748464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swenag</dc:creator>
  <cp:lastModifiedBy>swenag</cp:lastModifiedBy>
  <cp:revision>9</cp:revision>
  <dcterms:created xsi:type="dcterms:W3CDTF">2023-08-17T13:33:03Z</dcterms:created>
  <dcterms:modified xsi:type="dcterms:W3CDTF">2023-08-17T14:23:15Z</dcterms:modified>
</cp:coreProperties>
</file>