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7" d="100"/>
          <a:sy n="67" d="100"/>
        </p:scale>
        <p:origin x="822"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drive.google.com/file/d/1XIDx96y0HCNf7G_ucevwJpZGjwInHyr-/view?usp=drivesdk"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github.com/nagasai2799?tab=repositories"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717503123"/>
              </p:ext>
            </p:extLst>
          </p:nvPr>
        </p:nvGraphicFramePr>
        <p:xfrm>
          <a:off x="9307727" y="2026986"/>
          <a:ext cx="2884273" cy="4282440"/>
        </p:xfrm>
        <a:graphic>
          <a:graphicData uri="http://schemas.openxmlformats.org/drawingml/2006/table">
            <a:tbl>
              <a:tblPr firstRow="1" bandRow="1">
                <a:tableStyleId>{0E3FDE45-AF77-4B5C-9715-49D594BDF05E}</a:tableStyleId>
              </a:tblPr>
              <a:tblGrid>
                <a:gridCol w="1311197">
                  <a:extLst>
                    <a:ext uri="{9D8B030D-6E8A-4147-A177-3AD203B41FA5}">
                      <a16:colId xmlns:a16="http://schemas.microsoft.com/office/drawing/2014/main" val="20000"/>
                    </a:ext>
                  </a:extLst>
                </a:gridCol>
                <a:gridCol w="1573076">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ADO.NET,ASP.NET with MVC5 an WEB API    Entity Framework</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a:solidFill>
                            <a:schemeClr val="tx1"/>
                          </a:solidFill>
                        </a:rPr>
                        <a:t>GIT,Swagger</a:t>
                      </a:r>
                      <a:endParaRPr lang="en-US" sz="1100" dirty="0">
                        <a:solidFill>
                          <a:schemeClr val="tx1"/>
                        </a:solidFill>
                      </a:endParaRP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58274">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Designing(Sketching).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can easily</a:t>
            </a:r>
            <a:r>
              <a:rPr lang="en-US" sz="1200" dirty="0">
                <a:solidFill>
                  <a:srgbClr val="242424"/>
                </a:solidFill>
                <a:latin typeface="Times New Roman"/>
                <a:ea typeface="Times New Roman" panose="02020603050405020304" pitchFamily="18" charset="0"/>
                <a:cs typeface="Times New Roman"/>
              </a:rPr>
              <a:t> </a:t>
            </a:r>
            <a:r>
              <a:rPr lang="en-US" sz="1200" dirty="0">
                <a:solidFill>
                  <a:srgbClr val="242424"/>
                </a:solidFill>
                <a:effectLst/>
                <a:latin typeface="Times New Roman"/>
                <a:ea typeface="Times New Roman" panose="02020603050405020304" pitchFamily="18" charset="0"/>
                <a:cs typeface="Times New Roman"/>
              </a:rPr>
              <a:t> find out with nearby car wash servicing garage in Online. This project will be beneficial for those people who don’t want to go to the garage. It is an easy and time saving System. This online system provides home delivery of car wash service for that users have needs to register in this System. Then user needs to Login. By Login user can decide which service he/she has needs.</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5"/>
              </a:rPr>
              <a:t>GitHub Link </a:t>
            </a:r>
            <a:r>
              <a:rPr lang="en-IN" dirty="0">
                <a:latin typeface="Verdana"/>
                <a:ea typeface="Verdana"/>
                <a:cs typeface="Times New Roman"/>
              </a:rPr>
              <a:t> </a:t>
            </a:r>
            <a:endParaRPr lang="en-US" dirty="0"/>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506476"/>
            <a:ext cx="6056312" cy="322262"/>
          </a:xfrm>
        </p:spPr>
        <p:txBody>
          <a:bodyPr/>
          <a:lstStyle/>
          <a:p>
            <a:pPr fontAlgn="base">
              <a:spcBef>
                <a:spcPct val="0"/>
              </a:spcBef>
            </a:pPr>
            <a:r>
              <a:rPr lang="nl-NL" altLang="nl-NL" dirty="0"/>
              <a:t>Analyst/Software Engineer</a:t>
            </a:r>
          </a:p>
          <a:p>
            <a:pPr fontAlgn="base">
              <a:spcBef>
                <a:spcPct val="0"/>
              </a:spcBef>
            </a:pPr>
            <a:r>
              <a:rPr lang="nl-NL" altLang="nl-NL" dirty="0"/>
              <a:t>iTranform L&amp;D LeftShift  Batch</a:t>
            </a:r>
          </a:p>
        </p:txBody>
      </p:sp>
      <p:sp>
        <p:nvSpPr>
          <p:cNvPr id="7172" name="Text Placeholder 22"/>
          <p:cNvSpPr>
            <a:spLocks noGrp="1"/>
          </p:cNvSpPr>
          <p:nvPr>
            <p:ph type="body" sz="quarter" idx="43"/>
          </p:nvPr>
        </p:nvSpPr>
        <p:spPr>
          <a:xfrm>
            <a:off x="3686129" y="1088223"/>
            <a:ext cx="2424113" cy="371706"/>
          </a:xfrm>
        </p:spPr>
        <p:txBody>
          <a:bodyPr/>
          <a:lstStyle/>
          <a:p>
            <a:pPr eaLnBrk="1" hangingPunct="1"/>
            <a:endParaRPr lang="nl-NL" altLang="nl-NL" dirty="0"/>
          </a:p>
          <a:p>
            <a:pPr eaLnBrk="1" hangingPunct="1"/>
            <a:r>
              <a:rPr lang="nl-NL" altLang="nl-NL" dirty="0"/>
              <a:t>Mumbai</a:t>
            </a:r>
          </a:p>
        </p:txBody>
      </p:sp>
      <p:sp>
        <p:nvSpPr>
          <p:cNvPr id="7173" name="Text Placeholder 24"/>
          <p:cNvSpPr>
            <a:spLocks noGrp="1"/>
          </p:cNvSpPr>
          <p:nvPr>
            <p:ph type="body" sz="quarter" idx="47"/>
          </p:nvPr>
        </p:nvSpPr>
        <p:spPr>
          <a:xfrm>
            <a:off x="3276600" y="1565846"/>
            <a:ext cx="3200400" cy="223077"/>
          </a:xfrm>
        </p:spPr>
        <p:txBody>
          <a:bodyPr vert="horz" lIns="0" tIns="0" rIns="0" bIns="0" rtlCol="0" anchor="t">
            <a:noAutofit/>
          </a:bodyPr>
          <a:lstStyle/>
          <a:p>
            <a:pPr eaLnBrk="1" hangingPunct="1"/>
            <a:r>
              <a:rPr lang="nl-NL" altLang="nl-NL" dirty="0"/>
              <a:t>uppala-naga.sai-kumar@capgemini.com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+91 9959989254</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dirty="0"/>
          </a:p>
          <a:p>
            <a:pPr marL="171450" indent="-171450">
              <a:buFont typeface="Arial" panose="020B0604020202020204" pitchFamily="34" charset="0"/>
              <a:buChar char="•"/>
            </a:pPr>
            <a:r>
              <a:rPr lang="en-US" b="1" dirty="0"/>
              <a:t> </a:t>
            </a:r>
            <a:r>
              <a:rPr lang="en-US" dirty="0"/>
              <a:t>completed </a:t>
            </a:r>
            <a:r>
              <a:rPr lang="en-US" b="1" dirty="0"/>
              <a:t>Azure Fundamentals</a:t>
            </a:r>
            <a:r>
              <a:rPr lang="en-US" dirty="0"/>
              <a:t>.</a:t>
            </a:r>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UPPALA NAGA SAI KUMAR</a:t>
            </a:r>
          </a:p>
        </p:txBody>
      </p:sp>
      <p:pic>
        <p:nvPicPr>
          <p:cNvPr id="7179"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5854" y="596900"/>
            <a:ext cx="2742882" cy="952248"/>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kumimoji="0" lang="en-US" altLang="nl-NL" sz="1000" b="0" i="0" u="none" strike="noStrike" kern="1200" cap="none" spc="0" normalizeH="0" baseline="0" noProof="0" dirty="0">
                <a:ln>
                  <a:noFill/>
                </a:ln>
                <a:effectLst/>
                <a:uLnTx/>
                <a:uFillTx/>
                <a:latin typeface="Verdana"/>
                <a:ea typeface="Verdana"/>
              </a:rPr>
              <a:t>Electronics an</a:t>
            </a:r>
            <a:r>
              <a:rPr lang="en-US" altLang="nl-NL" sz="1000" dirty="0">
                <a:latin typeface="Verdana"/>
                <a:ea typeface="Verdana"/>
              </a:rPr>
              <a:t>d Communication</a:t>
            </a:r>
            <a:r>
              <a:rPr kumimoji="0" lang="en-US" altLang="nl-NL" sz="1000" b="0" i="0" u="none" strike="noStrike" kern="1200" cap="none" spc="0" normalizeH="0" baseline="0" noProof="0" dirty="0">
                <a:ln>
                  <a:noFill/>
                </a:ln>
                <a:effectLst/>
                <a:uLnTx/>
                <a:uFillTx/>
                <a:latin typeface="Verdana"/>
                <a:ea typeface="Verdana"/>
              </a:rPr>
              <a:t>: 2018-2022</a:t>
            </a:r>
          </a:p>
          <a:p>
            <a:pPr>
              <a:lnSpc>
                <a:spcPct val="113999"/>
              </a:lnSpc>
              <a:defRPr/>
            </a:pPr>
            <a:endParaRPr kumimoji="0" lang="en-US" altLang="nl-NL" sz="1000" b="0" i="0" u="none" strike="noStrike" kern="1200" cap="none" spc="0" normalizeH="0" baseline="0" noProof="0" dirty="0">
              <a:ln>
                <a:noFill/>
              </a:ln>
              <a:effectLst/>
              <a:uLnTx/>
              <a:uFillTx/>
              <a:latin typeface="Verdana"/>
              <a:ea typeface="Verdana"/>
            </a:endParaRPr>
          </a:p>
          <a:p>
            <a:pPr marL="171450" indent="-171450">
              <a:lnSpc>
                <a:spcPct val="113999"/>
              </a:lnSpc>
              <a:buFont typeface="Arial" panose="020B0604020202020204" pitchFamily="34" charset="0"/>
              <a:buChar char="•"/>
              <a:defRPr/>
            </a:pPr>
            <a:r>
              <a:rPr lang="en-US" altLang="nl-NL" sz="1000" dirty="0">
                <a:latin typeface="Verdana"/>
                <a:ea typeface="Verdana"/>
              </a:rPr>
              <a:t>Completed AZ-900 Certification</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307727" y="1666368"/>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236B73AD-3553-B218-9785-F5423476FEEB}"/>
              </a:ext>
            </a:extLst>
          </p:cNvPr>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1133" b="11133"/>
          <a:stretch>
            <a:fillRect/>
          </a:stretch>
        </p:blipFill>
        <p:spPr>
          <a:xfrm>
            <a:off x="299251" y="170500"/>
            <a:ext cx="1734208" cy="186817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384</TotalTime>
  <Words>289</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nagasai uppala</cp:lastModifiedBy>
  <cp:revision>158</cp:revision>
  <dcterms:created xsi:type="dcterms:W3CDTF">2020-09-22T06:24:00Z</dcterms:created>
  <dcterms:modified xsi:type="dcterms:W3CDTF">2022-10-11T06:03:23Z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