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B17D9-2017-4B28-8A60-32E1DB8168CC}" v="6" dt="2025-08-17T02:52:54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tala Naga Shesha Sai" userId="6eba1f22387398e4" providerId="LiveId" clId="{05DB17D9-2017-4B28-8A60-32E1DB8168CC}"/>
    <pc:docChg chg="custSel modSld">
      <pc:chgData name="Chintala Naga Shesha Sai" userId="6eba1f22387398e4" providerId="LiveId" clId="{05DB17D9-2017-4B28-8A60-32E1DB8168CC}" dt="2025-08-17T03:02:57.608" v="220" actId="14100"/>
      <pc:docMkLst>
        <pc:docMk/>
      </pc:docMkLst>
      <pc:sldChg chg="addSp modSp mod">
        <pc:chgData name="Chintala Naga Shesha Sai" userId="6eba1f22387398e4" providerId="LiveId" clId="{05DB17D9-2017-4B28-8A60-32E1DB8168CC}" dt="2025-08-17T02:49:51.132" v="51" actId="1076"/>
        <pc:sldMkLst>
          <pc:docMk/>
          <pc:sldMk cId="1492306933" sldId="256"/>
        </pc:sldMkLst>
        <pc:spChg chg="mod">
          <ac:chgData name="Chintala Naga Shesha Sai" userId="6eba1f22387398e4" providerId="LiveId" clId="{05DB17D9-2017-4B28-8A60-32E1DB8168CC}" dt="2025-08-17T02:48:32.803" v="39" actId="255"/>
          <ac:spMkLst>
            <pc:docMk/>
            <pc:sldMk cId="1492306933" sldId="256"/>
            <ac:spMk id="19" creationId="{7179D3AE-5655-74CB-B9D3-445649F7D1E0}"/>
          </ac:spMkLst>
        </pc:spChg>
        <pc:spChg chg="mod">
          <ac:chgData name="Chintala Naga Shesha Sai" userId="6eba1f22387398e4" providerId="LiveId" clId="{05DB17D9-2017-4B28-8A60-32E1DB8168CC}" dt="2025-08-17T02:49:42.910" v="48" actId="20577"/>
          <ac:spMkLst>
            <pc:docMk/>
            <pc:sldMk cId="1492306933" sldId="256"/>
            <ac:spMk id="21" creationId="{E26C4920-2A2C-6B3A-F98F-4D92D992C1F6}"/>
          </ac:spMkLst>
        </pc:spChg>
        <pc:picChg chg="add mod">
          <ac:chgData name="Chintala Naga Shesha Sai" userId="6eba1f22387398e4" providerId="LiveId" clId="{05DB17D9-2017-4B28-8A60-32E1DB8168CC}" dt="2025-08-17T02:45:15.283" v="11" actId="1076"/>
          <ac:picMkLst>
            <pc:docMk/>
            <pc:sldMk cId="1492306933" sldId="256"/>
            <ac:picMk id="4" creationId="{06E4DC34-6460-8C99-3D09-3FBAFAA584FD}"/>
          </ac:picMkLst>
        </pc:picChg>
        <pc:picChg chg="add mod">
          <ac:chgData name="Chintala Naga Shesha Sai" userId="6eba1f22387398e4" providerId="LiveId" clId="{05DB17D9-2017-4B28-8A60-32E1DB8168CC}" dt="2025-08-17T02:49:48.810" v="50" actId="1076"/>
          <ac:picMkLst>
            <pc:docMk/>
            <pc:sldMk cId="1492306933" sldId="256"/>
            <ac:picMk id="7" creationId="{067EC897-D125-BB78-6A82-50F0B3FCE0DC}"/>
          </ac:picMkLst>
        </pc:picChg>
        <pc:picChg chg="mod">
          <ac:chgData name="Chintala Naga Shesha Sai" userId="6eba1f22387398e4" providerId="LiveId" clId="{05DB17D9-2017-4B28-8A60-32E1DB8168CC}" dt="2025-08-17T02:49:51.132" v="51" actId="1076"/>
          <ac:picMkLst>
            <pc:docMk/>
            <pc:sldMk cId="1492306933" sldId="256"/>
            <ac:picMk id="11" creationId="{308ADD02-DFC6-95F9-0944-B974BD7E3A79}"/>
          </ac:picMkLst>
        </pc:picChg>
        <pc:picChg chg="mod">
          <ac:chgData name="Chintala Naga Shesha Sai" userId="6eba1f22387398e4" providerId="LiveId" clId="{05DB17D9-2017-4B28-8A60-32E1DB8168CC}" dt="2025-08-17T02:45:31.368" v="16" actId="1076"/>
          <ac:picMkLst>
            <pc:docMk/>
            <pc:sldMk cId="1492306933" sldId="256"/>
            <ac:picMk id="13" creationId="{99BC780C-4626-17D5-6E59-8A3031002716}"/>
          </ac:picMkLst>
        </pc:picChg>
      </pc:sldChg>
      <pc:sldChg chg="addSp delSp modSp mod">
        <pc:chgData name="Chintala Naga Shesha Sai" userId="6eba1f22387398e4" providerId="LiveId" clId="{05DB17D9-2017-4B28-8A60-32E1DB8168CC}" dt="2025-08-17T03:02:57.608" v="220" actId="14100"/>
        <pc:sldMkLst>
          <pc:docMk/>
          <pc:sldMk cId="1911081705" sldId="257"/>
        </pc:sldMkLst>
        <pc:spChg chg="mod">
          <ac:chgData name="Chintala Naga Shesha Sai" userId="6eba1f22387398e4" providerId="LiveId" clId="{05DB17D9-2017-4B28-8A60-32E1DB8168CC}" dt="2025-08-17T02:52:23.695" v="67" actId="14100"/>
          <ac:spMkLst>
            <pc:docMk/>
            <pc:sldMk cId="1911081705" sldId="257"/>
            <ac:spMk id="3" creationId="{4B7DE7AA-9B0B-5A8C-C9D3-A89360AA97ED}"/>
          </ac:spMkLst>
        </pc:spChg>
        <pc:spChg chg="del mod">
          <ac:chgData name="Chintala Naga Shesha Sai" userId="6eba1f22387398e4" providerId="LiveId" clId="{05DB17D9-2017-4B28-8A60-32E1DB8168CC}" dt="2025-08-17T02:47:09.497" v="30" actId="21"/>
          <ac:spMkLst>
            <pc:docMk/>
            <pc:sldMk cId="1911081705" sldId="257"/>
            <ac:spMk id="9" creationId="{56430FFD-0571-1583-E5D9-CF1A14C24899}"/>
          </ac:spMkLst>
        </pc:spChg>
        <pc:spChg chg="add mod">
          <ac:chgData name="Chintala Naga Shesha Sai" userId="6eba1f22387398e4" providerId="LiveId" clId="{05DB17D9-2017-4B28-8A60-32E1DB8168CC}" dt="2025-08-17T03:02:01.295" v="216" actId="1076"/>
          <ac:spMkLst>
            <pc:docMk/>
            <pc:sldMk cId="1911081705" sldId="257"/>
            <ac:spMk id="10" creationId="{C33934BC-2FDB-F66B-4C52-6ED94382E108}"/>
          </ac:spMkLst>
        </pc:spChg>
        <pc:picChg chg="add mod">
          <ac:chgData name="Chintala Naga Shesha Sai" userId="6eba1f22387398e4" providerId="LiveId" clId="{05DB17D9-2017-4B28-8A60-32E1DB8168CC}" dt="2025-08-17T02:47:13.904" v="31" actId="1076"/>
          <ac:picMkLst>
            <pc:docMk/>
            <pc:sldMk cId="1911081705" sldId="257"/>
            <ac:picMk id="4" creationId="{CB16E943-6A1D-ABA1-B3AD-003CA712F41A}"/>
          </ac:picMkLst>
        </pc:picChg>
        <pc:picChg chg="del mod">
          <ac:chgData name="Chintala Naga Shesha Sai" userId="6eba1f22387398e4" providerId="LiveId" clId="{05DB17D9-2017-4B28-8A60-32E1DB8168CC}" dt="2025-08-17T02:51:19.444" v="53" actId="478"/>
          <ac:picMkLst>
            <pc:docMk/>
            <pc:sldMk cId="1911081705" sldId="257"/>
            <ac:picMk id="6" creationId="{30D84A4B-F419-B588-7687-FB2E72925360}"/>
          </ac:picMkLst>
        </pc:picChg>
        <pc:picChg chg="add mod">
          <ac:chgData name="Chintala Naga Shesha Sai" userId="6eba1f22387398e4" providerId="LiveId" clId="{05DB17D9-2017-4B28-8A60-32E1DB8168CC}" dt="2025-08-17T03:01:34.394" v="210" actId="1076"/>
          <ac:picMkLst>
            <pc:docMk/>
            <pc:sldMk cId="1911081705" sldId="257"/>
            <ac:picMk id="7" creationId="{3A4CCB75-2A7B-AC21-56FB-16099BDD03CC}"/>
          </ac:picMkLst>
        </pc:picChg>
        <pc:picChg chg="del mod">
          <ac:chgData name="Chintala Naga Shesha Sai" userId="6eba1f22387398e4" providerId="LiveId" clId="{05DB17D9-2017-4B28-8A60-32E1DB8168CC}" dt="2025-08-17T02:51:41.704" v="60" actId="478"/>
          <ac:picMkLst>
            <pc:docMk/>
            <pc:sldMk cId="1911081705" sldId="257"/>
            <ac:picMk id="8" creationId="{1CCACB44-F3D2-7560-B895-3FB6723F407D}"/>
          </ac:picMkLst>
        </pc:picChg>
        <pc:picChg chg="add mod">
          <ac:chgData name="Chintala Naga Shesha Sai" userId="6eba1f22387398e4" providerId="LiveId" clId="{05DB17D9-2017-4B28-8A60-32E1DB8168CC}" dt="2025-08-17T03:01:55.485" v="215" actId="1076"/>
          <ac:picMkLst>
            <pc:docMk/>
            <pc:sldMk cId="1911081705" sldId="257"/>
            <ac:picMk id="12" creationId="{7AD9AA71-40D1-BBEA-510F-2464DE7F6DD6}"/>
          </ac:picMkLst>
        </pc:picChg>
        <pc:picChg chg="add mod">
          <ac:chgData name="Chintala Naga Shesha Sai" userId="6eba1f22387398e4" providerId="LiveId" clId="{05DB17D9-2017-4B28-8A60-32E1DB8168CC}" dt="2025-08-17T03:02:57.608" v="220" actId="14100"/>
          <ac:picMkLst>
            <pc:docMk/>
            <pc:sldMk cId="1911081705" sldId="257"/>
            <ac:picMk id="14" creationId="{1A3BFB2F-36C2-C057-890E-E266892537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50" y="1054101"/>
            <a:ext cx="10052050" cy="444499"/>
          </a:xfrm>
        </p:spPr>
        <p:txBody>
          <a:bodyPr>
            <a:normAutofit/>
          </a:bodyPr>
          <a:lstStyle/>
          <a:p>
            <a:r>
              <a:rPr lang="en-US" sz="1400" b="1" i="0">
                <a:solidFill>
                  <a:srgbClr val="5F5E5E"/>
                </a:solidFill>
                <a:effectLst/>
                <a:latin typeface="DM Sans" pitchFamily="2" charset="0"/>
              </a:rPr>
              <a:t>Task 1: Web scraping to gain company insights</a:t>
            </a:r>
            <a:endParaRPr lang="en-GB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C7EED-2D00-2F30-1DF8-C4162B81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97" y="198309"/>
            <a:ext cx="3982006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ADD02-DFC6-95F9-0944-B974BD7E3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126" y="1809791"/>
            <a:ext cx="3408458" cy="2716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BC780C-4626-17D5-6E59-8A3031002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0905" y="2734469"/>
            <a:ext cx="3294144" cy="2624931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7179D3AE-5655-74CB-B9D3-445649F7D1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96951" y="4992510"/>
            <a:ext cx="5340240" cy="173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Insights </a:t>
            </a: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If Trip Verified count is higher: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Most trips are verified, indicating strong authentication measures.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Passengers prefer or comply with trip verification.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lower percentage of non-verified trips suggests minimal fraudulent activity.</a:t>
            </a:r>
          </a:p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If Trip Not Verified count is higher: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significant portion of trips remain unverified, raising concerns about security and reliability.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Potential issues in the verification process (e.g., complexity, lack of awareness).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May indicate fraudulent bookings or non-compliance with verification protocols.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6C4920-2A2C-6B3A-F98F-4D92D992C1F6}"/>
              </a:ext>
            </a:extLst>
          </p:cNvPr>
          <p:cNvSpPr txBox="1"/>
          <p:nvPr/>
        </p:nvSpPr>
        <p:spPr>
          <a:xfrm>
            <a:off x="7150101" y="5134601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800" b="1" dirty="0">
                <a:latin typeface="Arial" panose="020B0604020202020204" pitchFamily="34" charset="0"/>
              </a:rPr>
              <a:t>Insights: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Arial" panose="020B0604020202020204" pitchFamily="34" charset="0"/>
              </a:rPr>
              <a:t>Economy Class may need service improvements to address high negative sentiment.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Arial" panose="020B0604020202020204" pitchFamily="34" charset="0"/>
              </a:rPr>
              <a:t>Business Class maintains a strong reputation, but continuous quality assurance is recommended.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Arial" panose="020B0604020202020204" pitchFamily="34" charset="0"/>
              </a:rPr>
              <a:t> Premium Economy has growth potential if promoted effectively.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 dirty="0">
                <a:latin typeface="Arial" panose="020B0604020202020204" pitchFamily="34" charset="0"/>
              </a:rPr>
              <a:t>First Class has low engagement, possibly due to a niche customer base.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4DC34-6460-8C99-3D09-3FBAFAA58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859" y="262731"/>
            <a:ext cx="3101895" cy="247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7EC897-D125-BB78-6A82-50F0B3FCE0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769" y="1810962"/>
            <a:ext cx="3406989" cy="271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9926"/>
            <a:ext cx="3532115" cy="3164306"/>
          </a:xfrm>
        </p:spPr>
        <p:txBody>
          <a:bodyPr>
            <a:normAutofit/>
          </a:bodyPr>
          <a:lstStyle/>
          <a:p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16E943-6A1D-ABA1-B3AD-003CA712F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04" y="327025"/>
            <a:ext cx="4021011" cy="2494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CCB75-2A7B-AC21-56FB-16099BDD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200" y="476073"/>
            <a:ext cx="3067050" cy="2195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3934BC-2FDB-F66B-4C52-6ED94382E108}"/>
              </a:ext>
            </a:extLst>
          </p:cNvPr>
          <p:cNvSpPr txBox="1"/>
          <p:nvPr/>
        </p:nvSpPr>
        <p:spPr>
          <a:xfrm>
            <a:off x="5430838" y="572331"/>
            <a:ext cx="33083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Keywords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Great experience</a:t>
            </a: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</a:t>
            </a: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Excellent</a:t>
            </a: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Friendly</a:t>
            </a:r>
          </a:p>
          <a:p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Cancelled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Delay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r>
              <a:rPr lang="en-US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luggage</a:t>
            </a:r>
            <a:endParaRPr lang="en-US" sz="10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D9AA71-40D1-BBEA-510F-2464DE7F6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126" y="3321807"/>
            <a:ext cx="5064124" cy="29765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3BFB2F-36C2-C057-890E-E26689253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25" y="3321807"/>
            <a:ext cx="5368038" cy="299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160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DM Sans</vt:lpstr>
      <vt:lpstr>Office Theme</vt:lpstr>
      <vt:lpstr>Task 1: Web scraping to gain company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Chintala Naga Shesha Sai</cp:lastModifiedBy>
  <cp:revision>3</cp:revision>
  <dcterms:created xsi:type="dcterms:W3CDTF">2022-12-06T11:13:27Z</dcterms:created>
  <dcterms:modified xsi:type="dcterms:W3CDTF">2025-08-17T03:03:08Z</dcterms:modified>
</cp:coreProperties>
</file>