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CCD39-211F-4A4B-A636-942FDBF397F9}" v="3" dt="2025-08-17T03:09:2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ala Naga Shesha Sai" userId="6eba1f22387398e4" providerId="LiveId" clId="{8FACCD39-211F-4A4B-A636-942FDBF397F9}"/>
    <pc:docChg chg="custSel modSld">
      <pc:chgData name="Chintala Naga Shesha Sai" userId="6eba1f22387398e4" providerId="LiveId" clId="{8FACCD39-211F-4A4B-A636-942FDBF397F9}" dt="2025-08-17T03:11:09.915" v="122" actId="20577"/>
      <pc:docMkLst>
        <pc:docMk/>
      </pc:docMkLst>
      <pc:sldChg chg="addSp delSp modSp mod">
        <pc:chgData name="Chintala Naga Shesha Sai" userId="6eba1f22387398e4" providerId="LiveId" clId="{8FACCD39-211F-4A4B-A636-942FDBF397F9}" dt="2025-08-17T03:11:09.915" v="122" actId="20577"/>
        <pc:sldMkLst>
          <pc:docMk/>
          <pc:sldMk cId="1492306933" sldId="256"/>
        </pc:sldMkLst>
        <pc:spChg chg="mod">
          <ac:chgData name="Chintala Naga Shesha Sai" userId="6eba1f22387398e4" providerId="LiveId" clId="{8FACCD39-211F-4A4B-A636-942FDBF397F9}" dt="2025-08-17T03:11:09.915" v="122" actId="20577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Chintala Naga Shesha Sai" userId="6eba1f22387398e4" providerId="LiveId" clId="{8FACCD39-211F-4A4B-A636-942FDBF397F9}" dt="2025-08-17T03:07:36.010" v="8" actId="20577"/>
          <ac:spMkLst>
            <pc:docMk/>
            <pc:sldMk cId="1492306933" sldId="256"/>
            <ac:spMk id="6" creationId="{8A4C7C67-2151-095B-6A74-77583452F64F}"/>
          </ac:spMkLst>
        </pc:spChg>
        <pc:picChg chg="add mod">
          <ac:chgData name="Chintala Naga Shesha Sai" userId="6eba1f22387398e4" providerId="LiveId" clId="{8FACCD39-211F-4A4B-A636-942FDBF397F9}" dt="2025-08-17T03:07:09.742" v="4" actId="1076"/>
          <ac:picMkLst>
            <pc:docMk/>
            <pc:sldMk cId="1492306933" sldId="256"/>
            <ac:picMk id="4" creationId="{349230D6-6842-6A88-B2FD-A66E2924ADA0}"/>
          </ac:picMkLst>
        </pc:picChg>
        <pc:picChg chg="add mod">
          <ac:chgData name="Chintala Naga Shesha Sai" userId="6eba1f22387398e4" providerId="LiveId" clId="{8FACCD39-211F-4A4B-A636-942FDBF397F9}" dt="2025-08-17T03:07:31.204" v="7" actId="1076"/>
          <ac:picMkLst>
            <pc:docMk/>
            <pc:sldMk cId="1492306933" sldId="256"/>
            <ac:picMk id="8" creationId="{DE8982D4-AF31-612B-C24C-0715E20AB2E5}"/>
          </ac:picMkLst>
        </pc:picChg>
        <pc:picChg chg="add mod">
          <ac:chgData name="Chintala Naga Shesha Sai" userId="6eba1f22387398e4" providerId="LiveId" clId="{8FACCD39-211F-4A4B-A636-942FDBF397F9}" dt="2025-08-17T03:07:51.925" v="11" actId="1076"/>
          <ac:picMkLst>
            <pc:docMk/>
            <pc:sldMk cId="1492306933" sldId="256"/>
            <ac:picMk id="10" creationId="{E5E81514-1B72-22ED-4F37-B39EC158C1FC}"/>
          </ac:picMkLst>
        </pc:picChg>
        <pc:picChg chg="del">
          <ac:chgData name="Chintala Naga Shesha Sai" userId="6eba1f22387398e4" providerId="LiveId" clId="{8FACCD39-211F-4A4B-A636-942FDBF397F9}" dt="2025-08-17T03:07:01.848" v="1" actId="478"/>
          <ac:picMkLst>
            <pc:docMk/>
            <pc:sldMk cId="1492306933" sldId="256"/>
            <ac:picMk id="1026" creationId="{917E4EE4-66E7-A043-650C-E8D94D5ECC7F}"/>
          </ac:picMkLst>
        </pc:picChg>
      </pc:sldChg>
      <pc:sldChg chg="addSp delSp modSp mod">
        <pc:chgData name="Chintala Naga Shesha Sai" userId="6eba1f22387398e4" providerId="LiveId" clId="{8FACCD39-211F-4A4B-A636-942FDBF397F9}" dt="2025-08-17T03:10:46.658" v="107" actId="1076"/>
        <pc:sldMkLst>
          <pc:docMk/>
          <pc:sldMk cId="1911081705" sldId="257"/>
        </pc:sldMkLst>
        <pc:spChg chg="del mod">
          <ac:chgData name="Chintala Naga Shesha Sai" userId="6eba1f22387398e4" providerId="LiveId" clId="{8FACCD39-211F-4A4B-A636-942FDBF397F9}" dt="2025-08-17T03:09:40.486" v="89" actId="26606"/>
          <ac:spMkLst>
            <pc:docMk/>
            <pc:sldMk cId="1911081705" sldId="257"/>
            <ac:spMk id="2" creationId="{7BDADD12-D653-7463-3EAD-70846DE1F2CC}"/>
          </ac:spMkLst>
        </pc:spChg>
        <pc:spChg chg="add del mod">
          <ac:chgData name="Chintala Naga Shesha Sai" userId="6eba1f22387398e4" providerId="LiveId" clId="{8FACCD39-211F-4A4B-A636-942FDBF397F9}" dt="2025-08-17T03:09:40.486" v="89" actId="26606"/>
          <ac:spMkLst>
            <pc:docMk/>
            <pc:sldMk cId="1911081705" sldId="257"/>
            <ac:spMk id="3" creationId="{D48FC5BD-3FE9-EB9B-06B9-78BE2D795522}"/>
          </ac:spMkLst>
        </pc:spChg>
        <pc:spChg chg="del mod">
          <ac:chgData name="Chintala Naga Shesha Sai" userId="6eba1f22387398e4" providerId="LiveId" clId="{8FACCD39-211F-4A4B-A636-942FDBF397F9}" dt="2025-08-17T03:09:28.865" v="85"/>
          <ac:spMkLst>
            <pc:docMk/>
            <pc:sldMk cId="1911081705" sldId="257"/>
            <ac:spMk id="4" creationId="{3D66873E-4348-2EAC-98DD-8F9A954AD626}"/>
          </ac:spMkLst>
        </pc:spChg>
        <pc:picChg chg="add mod">
          <ac:chgData name="Chintala Naga Shesha Sai" userId="6eba1f22387398e4" providerId="LiveId" clId="{8FACCD39-211F-4A4B-A636-942FDBF397F9}" dt="2025-08-17T03:10:00.990" v="97" actId="1076"/>
          <ac:picMkLst>
            <pc:docMk/>
            <pc:sldMk cId="1911081705" sldId="257"/>
            <ac:picMk id="6" creationId="{267560AD-89D5-45EC-F6E1-39FC8632240D}"/>
          </ac:picMkLst>
        </pc:picChg>
        <pc:picChg chg="add mod">
          <ac:chgData name="Chintala Naga Shesha Sai" userId="6eba1f22387398e4" providerId="LiveId" clId="{8FACCD39-211F-4A4B-A636-942FDBF397F9}" dt="2025-08-17T03:09:56.629" v="95" actId="1076"/>
          <ac:picMkLst>
            <pc:docMk/>
            <pc:sldMk cId="1911081705" sldId="257"/>
            <ac:picMk id="8" creationId="{D90ECCD0-F3CA-D4AB-AF0B-B06669A96A1C}"/>
          </ac:picMkLst>
        </pc:picChg>
        <pc:picChg chg="add mod">
          <ac:chgData name="Chintala Naga Shesha Sai" userId="6eba1f22387398e4" providerId="LiveId" clId="{8FACCD39-211F-4A4B-A636-942FDBF397F9}" dt="2025-08-17T03:10:32.554" v="102" actId="1076"/>
          <ac:picMkLst>
            <pc:docMk/>
            <pc:sldMk cId="1911081705" sldId="257"/>
            <ac:picMk id="10" creationId="{0F05F109-0169-ECEC-FC57-B25A6AEE46CB}"/>
          </ac:picMkLst>
        </pc:picChg>
        <pc:picChg chg="add mod">
          <ac:chgData name="Chintala Naga Shesha Sai" userId="6eba1f22387398e4" providerId="LiveId" clId="{8FACCD39-211F-4A4B-A636-942FDBF397F9}" dt="2025-08-17T03:10:46.658" v="107" actId="1076"/>
          <ac:picMkLst>
            <pc:docMk/>
            <pc:sldMk cId="1911081705" sldId="257"/>
            <ac:picMk id="12" creationId="{FE43263C-61C8-B9A2-7EE0-EF6F8D6829AB}"/>
          </ac:picMkLst>
        </pc:picChg>
        <pc:picChg chg="del">
          <ac:chgData name="Chintala Naga Shesha Sai" userId="6eba1f22387398e4" providerId="LiveId" clId="{8FACCD39-211F-4A4B-A636-942FDBF397F9}" dt="2025-08-17T03:09:28.858" v="83" actId="478"/>
          <ac:picMkLst>
            <pc:docMk/>
            <pc:sldMk cId="1911081705" sldId="257"/>
            <ac:picMk id="2050" creationId="{E2309624-2000-38D0-EB6B-2830AAB80325}"/>
          </ac:picMkLst>
        </pc:picChg>
        <pc:picChg chg="del">
          <ac:chgData name="Chintala Naga Shesha Sai" userId="6eba1f22387398e4" providerId="LiveId" clId="{8FACCD39-211F-4A4B-A636-942FDBF397F9}" dt="2025-08-17T03:09:12.477" v="12" actId="478"/>
          <ac:picMkLst>
            <pc:docMk/>
            <pc:sldMk cId="1911081705" sldId="257"/>
            <ac:picMk id="2052" creationId="{1C94D20D-0E15-B29C-595D-4026EB0055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4966A0-ADB7-4D0B-8AE5-AACA88BF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576" y="750668"/>
            <a:ext cx="4807223" cy="656713"/>
          </a:xfrm>
        </p:spPr>
        <p:txBody>
          <a:bodyPr anchor="b">
            <a:normAutofit/>
          </a:bodyPr>
          <a:lstStyle/>
          <a:p>
            <a:pPr algn="l"/>
            <a:r>
              <a:rPr lang="en-US" sz="1400" b="1" i="0" dirty="0">
                <a:effectLst/>
                <a:latin typeface="DM Sans" pitchFamily="2" charset="0"/>
              </a:rPr>
              <a:t>Task 2: Predicting Flight Duration</a:t>
            </a:r>
            <a:endParaRPr lang="en-GB" sz="1400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B7E8178E-27BF-85EC-8A04-8C613549B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9" y="367014"/>
            <a:ext cx="4045639" cy="9388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A4C7C67-2151-095B-6A74-77583452F6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50657" y="3827870"/>
            <a:ext cx="50437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230D6-6842-6A88-B2FD-A66E2924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9" y="1554007"/>
            <a:ext cx="4596005" cy="2573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8982D4-AF31-612B-C24C-0715E20AB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3" y="4127501"/>
            <a:ext cx="4501755" cy="2527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81514-1B72-22ED-4F37-B39EC158C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576" y="1949450"/>
            <a:ext cx="3941980" cy="32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560AD-89D5-45EC-F6E1-39FC8632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7" y="583262"/>
            <a:ext cx="4402298" cy="271841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ECCD0-F3CA-D4AB-AF0B-B06669A9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86" y="583262"/>
            <a:ext cx="4261237" cy="2630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5F109-0169-ECEC-FC57-B25A6AEE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4" y="3429000"/>
            <a:ext cx="4945710" cy="3304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3263C-61C8-B9A2-7EE0-EF6F8D68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37" y="3429000"/>
            <a:ext cx="4911809" cy="27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Task 2: Predicting Flight Duration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Chintala Naga Shesha Sai</cp:lastModifiedBy>
  <cp:revision>3</cp:revision>
  <dcterms:created xsi:type="dcterms:W3CDTF">2022-12-06T11:13:27Z</dcterms:created>
  <dcterms:modified xsi:type="dcterms:W3CDTF">2025-08-17T03:11:14Z</dcterms:modified>
</cp:coreProperties>
</file>