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4BCEA74-83A0-4DEE-8D3B-BA34E46023E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12952173-3434-4C43-86BC-D08B9265D4F9}" type="slidenum">
              <a:t>&lt;#&gt;</a:t>
            </a:fld>
          </a:p>
        </p:txBody>
      </p:sp>
      <p:sp>
        <p:nvSpPr>
          <p:cNvPr id="4" name="PlaceHolder 3"/>
          <p:cNvSpPr>
            <a:spLocks noGrp="1"/>
          </p:cNvSpPr>
          <p:nvPr>
            <p:ph type="dt" idx="26"/>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p>
            <a:r>
              <a:t>Footer</a:t>
            </a:r>
          </a:p>
        </p:txBody>
      </p:sp>
      <p:sp>
        <p:nvSpPr>
          <p:cNvPr id="3" name="PlaceHolder 2"/>
          <p:cNvSpPr>
            <a:spLocks noGrp="1"/>
          </p:cNvSpPr>
          <p:nvPr>
            <p:ph type="sldNum" idx="31"/>
          </p:nvPr>
        </p:nvSpPr>
        <p:spPr/>
        <p:txBody>
          <a:bodyPr/>
          <a:p>
            <a:fld id="{697C8B5E-EB03-4417-8939-D6F64090F94C}" type="slidenum">
              <a:t>&lt;#&gt;</a:t>
            </a:fld>
          </a:p>
        </p:txBody>
      </p:sp>
      <p:sp>
        <p:nvSpPr>
          <p:cNvPr id="4" name="PlaceHolder 3"/>
          <p:cNvSpPr>
            <a:spLocks noGrp="1"/>
          </p:cNvSpPr>
          <p:nvPr>
            <p:ph type="dt" idx="29"/>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97E7FA5-318F-43E0-A73C-FDD82F58A82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13B9CC5-080F-4730-BEFF-EB0B13640667}"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EFE53885-9124-45FD-8558-46FB65EE2508}" type="slidenum">
              <a:t>&lt;#&gt;</a:t>
            </a:fld>
          </a:p>
        </p:txBody>
      </p:sp>
      <p:sp>
        <p:nvSpPr>
          <p:cNvPr id="4" name="PlaceHolder 3"/>
          <p:cNvSpPr>
            <a:spLocks noGrp="1"/>
          </p:cNvSpPr>
          <p:nvPr>
            <p:ph type="dt" idx="1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pc="-1" strike="noStrike">
              <a:solidFill>
                <a:schemeClr val="dk1">
                  <a:lumMod val="75000"/>
                  <a:lumOff val="25000"/>
                </a:schemeClr>
              </a:solidFill>
              <a:latin typeface="Franklin Gothic Book"/>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CDCFF972-5C4B-4DF4-9F6F-CDFCA477989A}" type="slidenum">
              <a:t>&lt;#&gt;</a:t>
            </a:fld>
          </a:p>
        </p:txBody>
      </p:sp>
      <p:sp>
        <p:nvSpPr>
          <p:cNvPr id="7" name="PlaceHolder 6"/>
          <p:cNvSpPr>
            <a:spLocks noGrp="1"/>
          </p:cNvSpPr>
          <p:nvPr>
            <p:ph type="dt" idx="14"/>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DAAF4156-B3A7-41C0-A2FD-6AE91636C40A}" type="slidenum">
              <a:t>&lt;#&gt;</a:t>
            </a:fld>
          </a:p>
        </p:txBody>
      </p:sp>
      <p:sp>
        <p:nvSpPr>
          <p:cNvPr id="4" name="PlaceHolder 3"/>
          <p:cNvSpPr>
            <a:spLocks noGrp="1"/>
          </p:cNvSpPr>
          <p:nvPr>
            <p:ph type="dt" idx="17"/>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DC8D827A-F55A-435C-9972-8E176D6F98C2}" type="slidenum">
              <a:t>&lt;#&gt;</a:t>
            </a:fld>
          </a:p>
        </p:txBody>
      </p:sp>
      <p:sp>
        <p:nvSpPr>
          <p:cNvPr id="5" name="PlaceHolder 4"/>
          <p:cNvSpPr>
            <a:spLocks noGrp="1"/>
          </p:cNvSpPr>
          <p:nvPr>
            <p:ph type="dt" idx="20"/>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C480A527-DB62-400A-A0AA-528820E5259B}" type="slidenum">
              <a:t>&lt;#&gt;</a:t>
            </a:fld>
          </a:p>
        </p:txBody>
      </p:sp>
      <p:sp>
        <p:nvSpPr>
          <p:cNvPr id="4" name="PlaceHolder 3"/>
          <p:cNvSpPr>
            <a:spLocks noGrp="1"/>
          </p:cNvSpPr>
          <p:nvPr>
            <p:ph type="dt" idx="2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B03946D7-7E8D-4687-B077-CDCBD3B26E7B}"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98"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9" name="Rectangle 8"/>
          <p:cNvSpPr/>
          <p:nvPr/>
        </p:nvSpPr>
        <p:spPr>
          <a:xfrm>
            <a:off x="447840" y="601200"/>
            <a:ext cx="3682440" cy="58150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0" name="PlaceHolder 1"/>
          <p:cNvSpPr>
            <a:spLocks noGrp="1"/>
          </p:cNvSpPr>
          <p:nvPr>
            <p:ph type="title"/>
          </p:nvPr>
        </p:nvSpPr>
        <p:spPr>
          <a:xfrm>
            <a:off x="767880" y="933480"/>
            <a:ext cx="3031560" cy="17218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rgbClr val="ffffff"/>
                </a:solidFill>
                <a:latin typeface="Franklin Gothic Demi"/>
              </a:rPr>
              <a:t>Click to edit Master title style</a:t>
            </a:r>
            <a:endParaRPr b="0" lang="en-US" sz="2400" spc="-1" strike="noStrike">
              <a:solidFill>
                <a:schemeClr val="dk1"/>
              </a:solidFill>
              <a:latin typeface="Franklin Gothic Book"/>
            </a:endParaRPr>
          </a:p>
        </p:txBody>
      </p:sp>
      <p:sp>
        <p:nvSpPr>
          <p:cNvPr id="101" name="PlaceHolder 2"/>
          <p:cNvSpPr>
            <a:spLocks noGrp="1"/>
          </p:cNvSpPr>
          <p:nvPr>
            <p:ph type="body"/>
          </p:nvPr>
        </p:nvSpPr>
        <p:spPr>
          <a:xfrm>
            <a:off x="4901040" y="1179720"/>
            <a:ext cx="6650640" cy="4657680"/>
          </a:xfrm>
          <a:prstGeom prst="rect">
            <a:avLst/>
          </a:prstGeom>
          <a:noFill/>
          <a:ln w="0">
            <a:noFill/>
          </a:ln>
        </p:spPr>
        <p:txBody>
          <a:bodyPr lIns="91440" rIns="91440" tIns="45720" bIns="45720" anchor="ctr">
            <a:normAutofit/>
          </a:bodyPr>
          <a:p>
            <a:pPr marL="306000" indent="-306000" defTabSz="457200">
              <a:lnSpc>
                <a:spcPct val="110000"/>
              </a:lnSpc>
              <a:spcBef>
                <a:spcPts val="400"/>
              </a:spcBef>
              <a:spcAft>
                <a:spcPts val="601"/>
              </a:spcAft>
              <a:buClr>
                <a:srgbClr val="1cade4"/>
              </a:buClr>
              <a:buSzPct val="92000"/>
              <a:buFont typeface="Wingdings 2" charset="2"/>
              <a:buChar char=""/>
            </a:pPr>
            <a:r>
              <a:rPr b="0" lang="en-US" sz="2000" spc="-1" strike="noStrike">
                <a:solidFill>
                  <a:schemeClr val="dk2"/>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a:p>
            <a:pPr lvl="1" marL="630000" indent="-306000" defTabSz="457200">
              <a:lnSpc>
                <a:spcPct val="100000"/>
              </a:lnSpc>
              <a:spcBef>
                <a:spcPts val="360"/>
              </a:spcBef>
              <a:spcAft>
                <a:spcPts val="601"/>
              </a:spcAft>
              <a:buClr>
                <a:srgbClr val="1cade4"/>
              </a:buClr>
              <a:buSzPct val="92000"/>
              <a:buFont typeface="Wingdings 2" charset="2"/>
              <a:buChar char=""/>
            </a:pPr>
            <a:r>
              <a:rPr b="0" lang="en-US" sz="1800" spc="-1" strike="noStrike">
                <a:solidFill>
                  <a:schemeClr val="dk2"/>
                </a:solidFill>
                <a:latin typeface="Franklin Gothic Book"/>
              </a:rPr>
              <a:t>Second level</a:t>
            </a:r>
            <a:endParaRPr b="0" lang="en-US" sz="1800" spc="-1" strike="noStrike">
              <a:solidFill>
                <a:schemeClr val="dk1">
                  <a:lumMod val="75000"/>
                  <a:lumOff val="25000"/>
                </a:schemeClr>
              </a:solidFill>
              <a:latin typeface="Franklin Gothic Book"/>
            </a:endParaRPr>
          </a:p>
          <a:p>
            <a:pPr lvl="2" marL="900000" indent="-270000" defTabSz="457200">
              <a:lnSpc>
                <a:spcPct val="100000"/>
              </a:lnSpc>
              <a:spcBef>
                <a:spcPts val="320"/>
              </a:spcBef>
              <a:spcAft>
                <a:spcPts val="601"/>
              </a:spcAft>
              <a:buClr>
                <a:srgbClr val="1cade4"/>
              </a:buClr>
              <a:buSzPct val="92000"/>
              <a:buFont typeface="Wingdings 2" charset="2"/>
              <a:buChar char=""/>
            </a:pPr>
            <a:r>
              <a:rPr b="0" lang="en-US" sz="1600" spc="-1" strike="noStrike">
                <a:solidFill>
                  <a:schemeClr val="dk2"/>
                </a:solidFill>
                <a:latin typeface="Franklin Gothic Book"/>
              </a:rPr>
              <a:t>Third level</a:t>
            </a:r>
            <a:endParaRPr b="0" lang="en-US" sz="1600" spc="-1" strike="noStrike">
              <a:solidFill>
                <a:schemeClr val="dk1">
                  <a:lumMod val="75000"/>
                  <a:lumOff val="25000"/>
                </a:schemeClr>
              </a:solidFill>
              <a:latin typeface="Franklin Gothic Book"/>
            </a:endParaRPr>
          </a:p>
          <a:p>
            <a:pPr lvl="3" marL="124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Fourth level</a:t>
            </a:r>
            <a:endParaRPr b="0" lang="en-US" sz="1400" spc="-1" strike="noStrike">
              <a:solidFill>
                <a:schemeClr val="dk1">
                  <a:lumMod val="75000"/>
                  <a:lumOff val="25000"/>
                </a:schemeClr>
              </a:solidFill>
              <a:latin typeface="Franklin Gothic Book"/>
            </a:endParaRPr>
          </a:p>
          <a:p>
            <a:pPr lvl="4" marL="1602000" indent="-234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2"/>
                </a:solidFill>
                <a:latin typeface="Franklin Gothic Book"/>
              </a:rPr>
              <a:t>Fifth level</a:t>
            </a:r>
            <a:endParaRPr b="0" lang="en-US" sz="1400" spc="-1" strike="noStrike">
              <a:solidFill>
                <a:schemeClr val="dk1">
                  <a:lumMod val="75000"/>
                  <a:lumOff val="25000"/>
                </a:schemeClr>
              </a:solidFill>
              <a:latin typeface="Franklin Gothic Book"/>
            </a:endParaRPr>
          </a:p>
        </p:txBody>
      </p:sp>
      <p:sp>
        <p:nvSpPr>
          <p:cNvPr id="102" name="PlaceHolder 3"/>
          <p:cNvSpPr>
            <a:spLocks noGrp="1"/>
          </p:cNvSpPr>
          <p:nvPr>
            <p:ph type="body"/>
          </p:nvPr>
        </p:nvSpPr>
        <p:spPr>
          <a:xfrm>
            <a:off x="767880" y="2836800"/>
            <a:ext cx="3031560" cy="300096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rgbClr val="ffffff"/>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03" name="PlaceHolder 4"/>
          <p:cNvSpPr>
            <a:spLocks noGrp="1"/>
          </p:cNvSpPr>
          <p:nvPr>
            <p:ph type="dt" idx="26"/>
          </p:nvPr>
        </p:nvSpPr>
        <p:spPr>
          <a:xfrm>
            <a:off x="7606080" y="645696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104" name="PlaceHolder 5"/>
          <p:cNvSpPr>
            <a:spLocks noGrp="1"/>
          </p:cNvSpPr>
          <p:nvPr>
            <p:ph type="ftr" idx="27"/>
          </p:nvPr>
        </p:nvSpPr>
        <p:spPr>
          <a:xfrm>
            <a:off x="581040" y="64526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5" name="PlaceHolder 6"/>
          <p:cNvSpPr>
            <a:spLocks noGrp="1"/>
          </p:cNvSpPr>
          <p:nvPr>
            <p:ph type="sldNum" idx="28"/>
          </p:nvPr>
        </p:nvSpPr>
        <p:spPr>
          <a:xfrm>
            <a:off x="10558440" y="645696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840E7AA3-CC5A-4201-9CAD-1EE21F4720ED}"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0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0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10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10" name="PlaceHolder 1"/>
          <p:cNvSpPr>
            <a:spLocks noGrp="1"/>
          </p:cNvSpPr>
          <p:nvPr>
            <p:ph type="title"/>
          </p:nvPr>
        </p:nvSpPr>
        <p:spPr>
          <a:xfrm>
            <a:off x="581040" y="4693320"/>
            <a:ext cx="11029320" cy="566280"/>
          </a:xfrm>
          <a:prstGeom prst="rect">
            <a:avLst/>
          </a:prstGeom>
          <a:noFill/>
          <a:ln w="0">
            <a:noFill/>
          </a:ln>
        </p:spPr>
        <p:txBody>
          <a:bodyPr lIns="91440" rIns="91440" tIns="45720" bIns="45720" anchor="b">
            <a:normAutofit/>
          </a:bodyPr>
          <a:p>
            <a:pPr indent="0" defTabSz="457200">
              <a:lnSpc>
                <a:spcPct val="100000"/>
              </a:lnSpc>
              <a:buNone/>
            </a:pPr>
            <a:r>
              <a:rPr b="0" lang="en-US" sz="2400" spc="-1" strike="noStrike" cap="all">
                <a:solidFill>
                  <a:schemeClr val="dk1">
                    <a:lumMod val="75000"/>
                    <a:lumOff val="25000"/>
                  </a:schemeClr>
                </a:solidFill>
                <a:latin typeface="Franklin Gothic Demi"/>
              </a:rPr>
              <a:t>Click to edit Master title style</a:t>
            </a:r>
            <a:endParaRPr b="0" lang="en-US" sz="2400" spc="-1" strike="noStrike">
              <a:solidFill>
                <a:schemeClr val="dk1"/>
              </a:solidFill>
              <a:latin typeface="Franklin Gothic Book"/>
            </a:endParaRPr>
          </a:p>
        </p:txBody>
      </p:sp>
      <p:sp>
        <p:nvSpPr>
          <p:cNvPr id="111" name="PlaceHolder 2"/>
          <p:cNvSpPr>
            <a:spLocks noGrp="1"/>
          </p:cNvSpPr>
          <p:nvPr>
            <p:ph type="body"/>
          </p:nvPr>
        </p:nvSpPr>
        <p:spPr>
          <a:xfrm>
            <a:off x="447840" y="641520"/>
            <a:ext cx="11290320" cy="3650760"/>
          </a:xfrm>
          <a:prstGeom prst="rect">
            <a:avLst/>
          </a:prstGeom>
          <a:noFill/>
          <a:ln w="0">
            <a:noFill/>
          </a:ln>
        </p:spPr>
        <p:txBody>
          <a:bodyPr lIns="90000" rIns="90000" tIns="45000" bIns="45000" anchor="t">
            <a:normAutofit/>
          </a:bodyPr>
          <a:p>
            <a:pPr indent="0" algn="ctr" defTabSz="914400">
              <a:lnSpc>
                <a:spcPct val="100000"/>
              </a:lnSpc>
              <a:buNone/>
              <a:tabLst>
                <a:tab algn="l" pos="0"/>
              </a:tabLst>
            </a:pPr>
            <a:r>
              <a:rPr b="0" lang="en-US" sz="1600" spc="-1" strike="noStrike">
                <a:solidFill>
                  <a:schemeClr val="dk1"/>
                </a:solidFill>
                <a:latin typeface="Franklin Gothic Book"/>
              </a:rPr>
              <a:t>Click icon to add picture</a:t>
            </a:r>
            <a:endParaRPr b="0" lang="en-US" sz="1600" spc="-1" strike="noStrike">
              <a:solidFill>
                <a:schemeClr val="dk1">
                  <a:lumMod val="75000"/>
                  <a:lumOff val="25000"/>
                </a:schemeClr>
              </a:solidFill>
              <a:latin typeface="Franklin Gothic Book"/>
            </a:endParaRPr>
          </a:p>
        </p:txBody>
      </p:sp>
      <p:sp>
        <p:nvSpPr>
          <p:cNvPr id="112" name="PlaceHolder 3"/>
          <p:cNvSpPr>
            <a:spLocks noGrp="1"/>
          </p:cNvSpPr>
          <p:nvPr>
            <p:ph type="body"/>
          </p:nvPr>
        </p:nvSpPr>
        <p:spPr>
          <a:xfrm>
            <a:off x="581040" y="5259960"/>
            <a:ext cx="11029320" cy="99792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pc="-1" strike="noStrike">
                <a:solidFill>
                  <a:schemeClr val="dk1">
                    <a:lumMod val="75000"/>
                    <a:lumOff val="25000"/>
                  </a:schemeClr>
                </a:solidFill>
                <a:latin typeface="Franklin Gothic Book"/>
              </a:rPr>
              <a:t>Click to edit Master text styles</a:t>
            </a:r>
            <a:endParaRPr b="0" lang="en-US" sz="1600" spc="-1" strike="noStrike">
              <a:solidFill>
                <a:schemeClr val="dk1">
                  <a:lumMod val="75000"/>
                  <a:lumOff val="25000"/>
                </a:schemeClr>
              </a:solidFill>
              <a:latin typeface="Franklin Gothic Book"/>
            </a:endParaRPr>
          </a:p>
        </p:txBody>
      </p:sp>
      <p:sp>
        <p:nvSpPr>
          <p:cNvPr id="113" name="PlaceHolder 4"/>
          <p:cNvSpPr>
            <a:spLocks noGrp="1"/>
          </p:cNvSpPr>
          <p:nvPr>
            <p:ph type="dt" idx="29"/>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114" name="PlaceHolder 5"/>
          <p:cNvSpPr>
            <a:spLocks noGrp="1"/>
          </p:cNvSpPr>
          <p:nvPr>
            <p:ph type="ftr" idx="30"/>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5" name="PlaceHolder 6"/>
          <p:cNvSpPr>
            <a:spLocks noGrp="1"/>
          </p:cNvSpPr>
          <p:nvPr>
            <p:ph type="sldNum" idx="31"/>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43F8CB2B-CDD0-4CB8-B298-D987E6BEF075}"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15"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EAFA9B2C-3205-4021-8911-5D713FB7B8EC}"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24"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lIns="91440" rIns="91440" tIns="45720" bIns="45720" anchor="ctr" vert="eaVert">
            <a:noAutofit/>
          </a:bodyPr>
          <a:p>
            <a:pPr indent="0" defTabSz="457200">
              <a:lnSpc>
                <a:spcPct val="100000"/>
              </a:lnSpc>
              <a:buNone/>
            </a:pPr>
            <a:r>
              <a:rPr b="0" lang="en-US" sz="2800" spc="-1" strike="noStrike" cap="all">
                <a:solidFill>
                  <a:srgbClr val="ffffff"/>
                </a:solidFill>
                <a:latin typeface="Franklin Gothic Demi"/>
              </a:rPr>
              <a:t>Click to edit Master title style</a:t>
            </a:r>
            <a:endParaRPr b="0" lang="en-US" sz="2800" spc="-1" strike="noStrike">
              <a:solidFill>
                <a:schemeClr val="dk1"/>
              </a:solidFill>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28" name="Rectangle 7"/>
          <p:cNvSpPr/>
          <p:nvPr/>
        </p:nvSpPr>
        <p:spPr>
          <a:xfrm>
            <a:off x="446400" y="457200"/>
            <a:ext cx="3702960" cy="946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886CCDA2-B81B-4344-8D8A-2F5145AFD8E4}"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37"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4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rIns="91440" tIns="45720" bIns="45720" anchor="b">
            <a:normAutofit/>
          </a:bodyPr>
          <a:p>
            <a:pPr indent="0" defTabSz="457200">
              <a:lnSpc>
                <a:spcPct val="100000"/>
              </a:lnSpc>
              <a:buNone/>
            </a:pPr>
            <a:r>
              <a:rPr b="0" lang="en-US" sz="3600" spc="-1" strike="noStrike" cap="all">
                <a:solidFill>
                  <a:schemeClr val="dk1">
                    <a:lumMod val="75000"/>
                    <a:lumOff val="25000"/>
                  </a:schemeClr>
                </a:solidFill>
                <a:latin typeface="Franklin Gothic Demi"/>
              </a:rPr>
              <a:t>Click to edit Master title style</a:t>
            </a:r>
            <a:endParaRPr b="0" lang="en-US" sz="3600" spc="-1" strike="noStrike">
              <a:solidFill>
                <a:schemeClr val="dk1"/>
              </a:solidFill>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rIns="91440" tIns="45720" bIns="45720" anchor="t">
            <a:normAutofit/>
          </a:bodyPr>
          <a:p>
            <a:pPr indent="0" defTabSz="457200">
              <a:lnSpc>
                <a:spcPct val="110000"/>
              </a:lnSpc>
              <a:spcBef>
                <a:spcPts val="360"/>
              </a:spcBef>
              <a:spcAft>
                <a:spcPts val="601"/>
              </a:spcAft>
              <a:buNone/>
              <a:tabLst>
                <a:tab algn="l" pos="0"/>
              </a:tabLst>
            </a:pPr>
            <a:r>
              <a:rPr b="0" lang="en-US" sz="1800" spc="-1" strike="noStrike" cap="all">
                <a:solidFill>
                  <a:schemeClr val="accent1"/>
                </a:solidFill>
                <a:latin typeface="Franklin Gothic Book"/>
              </a:rPr>
              <a:t>Click to edit Master text styles</a:t>
            </a:r>
            <a:endParaRPr b="0" lang="en-US" sz="1800" spc="-1" strike="noStrike">
              <a:solidFill>
                <a:schemeClr val="dk1">
                  <a:lumMod val="75000"/>
                  <a:lumOff val="25000"/>
                </a:schemeClr>
              </a:solidFill>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9161BB52-A548-4EE5-963B-7EFC483BD2F8}"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56"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A5BB2A39-3CDE-4CD1-8EE0-FD360DAEA32C}"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6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Click to edit Master text styles</a:t>
            </a:r>
            <a:endParaRPr b="0" lang="en-US" sz="2000" spc="-1" strike="noStrike">
              <a:solidFill>
                <a:schemeClr val="dk1">
                  <a:lumMod val="75000"/>
                  <a:lumOff val="25000"/>
                </a:schemeClr>
              </a:solidFill>
              <a:latin typeface="Franklin Gothic Book"/>
            </a:endParaRP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pc="-1" strike="noStrike">
                <a:solidFill>
                  <a:schemeClr val="dk1">
                    <a:lumMod val="75000"/>
                    <a:lumOff val="25000"/>
                  </a:schemeClr>
                </a:solidFill>
                <a:latin typeface="Franklin Gothic Book"/>
              </a:rPr>
              <a:t>Click to edit Master text styles</a:t>
            </a:r>
            <a:endParaRPr b="0" lang="en-US" sz="1700" spc="-1" strike="noStrike">
              <a:solidFill>
                <a:schemeClr val="dk1">
                  <a:lumMod val="75000"/>
                  <a:lumOff val="25000"/>
                </a:schemeClr>
              </a:solidFill>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pc="-1" strike="noStrike">
                <a:solidFill>
                  <a:schemeClr val="dk1">
                    <a:lumMod val="75000"/>
                    <a:lumOff val="25000"/>
                  </a:schemeClr>
                </a:solidFill>
                <a:latin typeface="Franklin Gothic Book"/>
              </a:rPr>
              <a:t>Second level</a:t>
            </a:r>
            <a:endParaRPr b="0" lang="en-US" sz="1400" spc="-1" strike="noStrike">
              <a:solidFill>
                <a:schemeClr val="dk1">
                  <a:lumMod val="75000"/>
                  <a:lumOff val="25000"/>
                </a:schemeClr>
              </a:solidFill>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pc="-1" strike="noStrike">
                <a:solidFill>
                  <a:schemeClr val="dk1">
                    <a:lumMod val="75000"/>
                    <a:lumOff val="25000"/>
                  </a:schemeClr>
                </a:solidFill>
                <a:latin typeface="Franklin Gothic Book"/>
              </a:rPr>
              <a:t>Third level</a:t>
            </a:r>
            <a:endParaRPr b="0" lang="en-US" sz="1300" spc="-1" strike="noStrike">
              <a:solidFill>
                <a:schemeClr val="dk1">
                  <a:lumMod val="75000"/>
                  <a:lumOff val="25000"/>
                </a:schemeClr>
              </a:solidFill>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Fourth level</a:t>
            </a:r>
            <a:endParaRPr b="0" lang="en-US" sz="1100" spc="-1" strike="noStrike">
              <a:solidFill>
                <a:schemeClr val="dk1">
                  <a:lumMod val="75000"/>
                  <a:lumOff val="25000"/>
                </a:schemeClr>
              </a:solidFill>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pc="-1" strike="noStrike">
                <a:solidFill>
                  <a:schemeClr val="dk1">
                    <a:lumMod val="75000"/>
                    <a:lumOff val="25000"/>
                  </a:schemeClr>
                </a:solidFill>
                <a:latin typeface="Franklin Gothic Book"/>
              </a:rPr>
              <a:t>Fifth level</a:t>
            </a:r>
            <a:endParaRPr b="0" lang="en-US" sz="1100" spc="-1" strike="noStrike">
              <a:solidFill>
                <a:schemeClr val="dk1">
                  <a:lumMod val="75000"/>
                  <a:lumOff val="25000"/>
                </a:schemeClr>
              </a:solidFill>
              <a:latin typeface="Franklin Gothic Book"/>
            </a:endParaRP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350F080A-0A59-4B4A-8626-9E71C9D669C7}"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8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rIns="91440" tIns="45720" bIns="45720" anchor="b">
            <a:noAutofit/>
          </a:bodyPr>
          <a:p>
            <a:pPr indent="0" defTabSz="457200">
              <a:lnSpc>
                <a:spcPct val="100000"/>
              </a:lnSpc>
              <a:buNone/>
            </a:pPr>
            <a:r>
              <a:rPr b="0" lang="en-US" sz="2800" spc="-1" strike="noStrike" cap="all">
                <a:solidFill>
                  <a:schemeClr val="dk1">
                    <a:lumMod val="75000"/>
                    <a:lumOff val="25000"/>
                  </a:schemeClr>
                </a:solidFill>
                <a:latin typeface="Franklin Gothic Demi"/>
              </a:rPr>
              <a:t>Click to edit Master title style</a:t>
            </a:r>
            <a:endParaRPr b="0" lang="en-US" sz="2800" spc="-1" strike="noStrike">
              <a:solidFill>
                <a:schemeClr val="dk1"/>
              </a:solidFill>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394AF802-B1E3-4049-A123-29A6BFE29C01}"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chemeClr val="dk1">
                    <a:lumMod val="75000"/>
                    <a:lumOff val="25000"/>
                  </a:schemeClr>
                </a:solidFill>
                <a:latin typeface="Franklin Gothic Book"/>
              </a:rPr>
              <a:t>Click to edit the outline text format</a:t>
            </a:r>
            <a:endParaRPr b="0" lang="en-US" sz="1700" spc="-1" strike="noStrike">
              <a:solidFill>
                <a:schemeClr val="dk1">
                  <a:lumMod val="75000"/>
                  <a:lumOff val="25000"/>
                </a:schemeClr>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chemeClr val="dk1">
                    <a:lumMod val="75000"/>
                    <a:lumOff val="25000"/>
                  </a:schemeClr>
                </a:solidFill>
                <a:latin typeface="Franklin Gothic Book"/>
              </a:rPr>
              <a:t>Second Outline Level</a:t>
            </a:r>
            <a:endParaRPr b="0" lang="en-US" sz="1300" spc="-1" strike="noStrike">
              <a:solidFill>
                <a:schemeClr val="dk1">
                  <a:lumMod val="75000"/>
                  <a:lumOff val="25000"/>
                </a:schemeClr>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chemeClr val="dk1">
                    <a:lumMod val="75000"/>
                    <a:lumOff val="25000"/>
                  </a:schemeClr>
                </a:solidFill>
                <a:latin typeface="Franklin Gothic Book"/>
              </a:rPr>
              <a:t>Third Outline Level</a:t>
            </a:r>
            <a:endParaRPr b="0" lang="en-US" sz="1100" spc="-1" strike="noStrike">
              <a:solidFill>
                <a:schemeClr val="dk1">
                  <a:lumMod val="75000"/>
                  <a:lumOff val="25000"/>
                </a:schemeClr>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chemeClr val="dk1">
                    <a:lumMod val="75000"/>
                    <a:lumOff val="25000"/>
                  </a:schemeClr>
                </a:solidFill>
                <a:latin typeface="Franklin Gothic Book"/>
              </a:rPr>
              <a:t>Fourth Outline Level</a:t>
            </a:r>
            <a:endParaRPr b="0" lang="en-US" sz="1100" spc="-1" strike="noStrike">
              <a:solidFill>
                <a:schemeClr val="dk1">
                  <a:lumMod val="75000"/>
                  <a:lumOff val="25000"/>
                </a:schemeClr>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Fifth Outline Level</a:t>
            </a:r>
            <a:endParaRPr b="0" lang="en-US" sz="2000" spc="-1" strike="noStrike">
              <a:solidFill>
                <a:schemeClr val="dk1">
                  <a:lumMod val="75000"/>
                  <a:lumOff val="25000"/>
                </a:schemeClr>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Sixth Outline Level</a:t>
            </a:r>
            <a:endParaRPr b="0" lang="en-US" sz="2000" spc="-1" strike="noStrike">
              <a:solidFill>
                <a:schemeClr val="dk1">
                  <a:lumMod val="75000"/>
                  <a:lumOff val="25000"/>
                </a:schemeClr>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chemeClr val="dk1">
                    <a:lumMod val="75000"/>
                    <a:lumOff val="25000"/>
                  </a:schemeClr>
                </a:solidFill>
                <a:latin typeface="Franklin Gothic Book"/>
              </a:rPr>
              <a:t>Seventh Outline Level</a:t>
            </a:r>
            <a:endParaRPr b="0" lang="en-US" sz="2000" spc="-1" strike="noStrike">
              <a:solidFill>
                <a:schemeClr val="dk1">
                  <a:lumMod val="75000"/>
                  <a:lumOff val="25000"/>
                </a:schemeClr>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8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9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pic>
        <p:nvPicPr>
          <p:cNvPr id="91"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2" name="PlaceHolder 1"/>
          <p:cNvSpPr>
            <a:spLocks noGrp="1"/>
          </p:cNvSpPr>
          <p:nvPr>
            <p:ph type="dt" idx="23"/>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r>
              <a:rPr b="0" lang="en-US" sz="900" spc="-1" strike="noStrike">
                <a:solidFill>
                  <a:schemeClr val="dk1">
                    <a:lumMod val="75000"/>
                    <a:lumOff val="25000"/>
                  </a:schemeClr>
                </a:solidFill>
                <a:latin typeface="Franklin Gothic Book"/>
              </a:rPr>
              <a:t>&lt;date/time&gt;</a:t>
            </a:r>
            <a:endParaRPr b="0" lang="en-US" sz="900" spc="-1" strike="noStrike">
              <a:solidFill>
                <a:srgbClr val="000000"/>
              </a:solidFill>
              <a:latin typeface="Times New Roman"/>
            </a:endParaRPr>
          </a:p>
        </p:txBody>
      </p:sp>
      <p:sp>
        <p:nvSpPr>
          <p:cNvPr id="93" name="PlaceHolder 2"/>
          <p:cNvSpPr>
            <a:spLocks noGrp="1"/>
          </p:cNvSpPr>
          <p:nvPr>
            <p:ph type="ftr" idx="24"/>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4" name="PlaceHolder 3"/>
          <p:cNvSpPr>
            <a:spLocks noGrp="1"/>
          </p:cNvSpPr>
          <p:nvPr>
            <p:ph type="sldNum" idx="25"/>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lumMod val="75000"/>
                    <a:lumOff val="25000"/>
                  </a:schemeClr>
                </a:solidFill>
                <a:latin typeface="Franklin Gothic Book"/>
              </a:defRPr>
            </a:lvl1pPr>
          </a:lstStyle>
          <a:p>
            <a:pPr indent="0" algn="r" defTabSz="914400">
              <a:lnSpc>
                <a:spcPct val="100000"/>
              </a:lnSpc>
              <a:buNone/>
            </a:pPr>
            <a:fld id="{6D56BF15-77E6-47CB-A725-3B9029CBF094}" type="slidenum">
              <a:rPr b="0" lang="en-US" sz="900" spc="-1" strike="noStrike">
                <a:solidFill>
                  <a:schemeClr val="dk1">
                    <a:lumMod val="75000"/>
                    <a:lumOff val="25000"/>
                  </a:schemeClr>
                </a:solidFill>
                <a:latin typeface="Franklin Gothic Book"/>
              </a:rPr>
              <a:t>&lt;number&gt;</a:t>
            </a:fld>
            <a:endParaRPr b="0" lang="en-U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hyperlink" Target="https://github.com/nagasainanduri/image-stegnography" TargetMode="External"/><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59000" y="1821600"/>
            <a:ext cx="9143640" cy="977400"/>
          </a:xfrm>
          <a:prstGeom prst="rect">
            <a:avLst/>
          </a:prstGeom>
          <a:noFill/>
          <a:ln w="0">
            <a:noFill/>
          </a:ln>
        </p:spPr>
        <p:txBody>
          <a:bodyPr lIns="91440" rIns="91440" tIns="45720" bIns="45720" anchor="b">
            <a:normAutofit fontScale="81111"/>
          </a:bodyPr>
          <a:p>
            <a:pPr indent="0" algn="ctr" defTabSz="457200">
              <a:lnSpc>
                <a:spcPct val="100000"/>
              </a:lnSpc>
              <a:buNone/>
            </a:pPr>
            <a:r>
              <a:rPr b="1" lang="en-US" sz="3600" spc="-1" strike="noStrike" cap="all">
                <a:solidFill>
                  <a:schemeClr val="accent1"/>
                </a:solidFill>
                <a:latin typeface="Arial"/>
              </a:rPr>
              <a:t>Secure Data Hiding in Image Using Steganography</a:t>
            </a:r>
            <a:endParaRPr b="0" lang="en-US" sz="3600" spc="-1" strike="noStrike">
              <a:solidFill>
                <a:schemeClr val="dk1"/>
              </a:solidFill>
              <a:latin typeface="Franklin Gothic Book"/>
            </a:endParaRPr>
          </a:p>
        </p:txBody>
      </p:sp>
      <p:sp>
        <p:nvSpPr>
          <p:cNvPr id="117" name="TextBox 2"/>
          <p:cNvSpPr/>
          <p:nvPr/>
        </p:nvSpPr>
        <p:spPr>
          <a:xfrm>
            <a:off x="-329760" y="1034280"/>
            <a:ext cx="12726360" cy="57888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200" spc="-1" strike="noStrike">
                <a:solidFill>
                  <a:schemeClr val="accent1">
                    <a:lumMod val="75000"/>
                  </a:schemeClr>
                </a:solidFill>
                <a:latin typeface="Arial"/>
              </a:rPr>
              <a:t>CAPSTONE PROJECT</a:t>
            </a:r>
            <a:endParaRPr b="0" lang="en-US" sz="3200" spc="-1" strike="noStrike">
              <a:solidFill>
                <a:srgbClr val="000000"/>
              </a:solidFill>
              <a:latin typeface="Arial"/>
            </a:endParaRPr>
          </a:p>
        </p:txBody>
      </p:sp>
      <p:sp>
        <p:nvSpPr>
          <p:cNvPr id="118" name="TextBox 3"/>
          <p:cNvSpPr/>
          <p:nvPr/>
        </p:nvSpPr>
        <p:spPr>
          <a:xfrm>
            <a:off x="1359000" y="3674520"/>
            <a:ext cx="7979760" cy="222552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pc="-1" strike="noStrike">
                <a:solidFill>
                  <a:schemeClr val="accent1">
                    <a:lumMod val="75000"/>
                  </a:schemeClr>
                </a:solidFill>
                <a:latin typeface="Arial"/>
              </a:rPr>
              <a:t>Presented By: Nanduri Neela Naga Sai</a:t>
            </a:r>
            <a:endParaRPr b="0" lang="en-US" sz="2000" spc="-1" strike="noStrike">
              <a:solidFill>
                <a:srgbClr val="000000"/>
              </a:solidFill>
              <a:latin typeface="Arial"/>
            </a:endParaRPr>
          </a:p>
          <a:p>
            <a:pPr defTabSz="914400">
              <a:lnSpc>
                <a:spcPct val="100000"/>
              </a:lnSpc>
            </a:pP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Student Name : Nanduri Neela Naga Sai</a:t>
            </a:r>
            <a:endParaRPr b="0" lang="en-US" sz="2000" spc="-1" strike="noStrike">
              <a:solidFill>
                <a:srgbClr val="000000"/>
              </a:solidFill>
              <a:latin typeface="Arial"/>
            </a:endParaRPr>
          </a:p>
          <a:p>
            <a:pPr defTabSz="914400">
              <a:lnSpc>
                <a:spcPct val="100000"/>
              </a:lnSpc>
            </a:pPr>
            <a:endParaRPr b="0" lang="en-US" sz="2000" spc="-1" strike="noStrike">
              <a:solidFill>
                <a:srgbClr val="000000"/>
              </a:solidFill>
              <a:latin typeface="Arial"/>
            </a:endParaRPr>
          </a:p>
          <a:p>
            <a:pPr defTabSz="914400">
              <a:lnSpc>
                <a:spcPct val="100000"/>
              </a:lnSpc>
            </a:pPr>
            <a:r>
              <a:rPr b="1" lang="en-US" sz="2000" spc="-1" strike="noStrike">
                <a:solidFill>
                  <a:schemeClr val="accent1">
                    <a:lumMod val="75000"/>
                  </a:schemeClr>
                </a:solidFill>
                <a:latin typeface="Arial"/>
              </a:rPr>
              <a:t>College Name &amp; Department : DVR &amp; DR.HS MIC College of Engineering and Technology</a:t>
            </a:r>
            <a:endParaRPr b="0" lang="en-US" sz="2000" spc="-1" strike="noStrike">
              <a:solidFill>
                <a:srgbClr val="000000"/>
              </a:solidFill>
              <a:latin typeface="Arial"/>
            </a:endParaRPr>
          </a:p>
          <a:p>
            <a:pPr defTabSz="914400">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Autofit/>
          </a:bodyPr>
          <a:p>
            <a:pPr indent="0" algn="ctr" defTabSz="457200">
              <a:lnSpc>
                <a:spcPct val="100000"/>
              </a:lnSpc>
              <a:buNone/>
            </a:pPr>
            <a:r>
              <a:rPr b="1" lang="en-US" sz="2800" spc="-1" strike="noStrike" cap="all">
                <a:solidFill>
                  <a:srgbClr val="002060"/>
                </a:solidFill>
                <a:latin typeface="Arial"/>
              </a:rPr>
              <a:t>THANK YOU</a:t>
            </a:r>
            <a:endParaRPr b="0" lang="en-US" sz="28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pc="-1" strike="noStrike" cap="all">
                <a:solidFill>
                  <a:srgbClr val="002060"/>
                </a:solidFill>
                <a:latin typeface="Arial"/>
              </a:rPr>
              <a:t>OUTLINE</a:t>
            </a:r>
            <a:endParaRPr b="0" lang="en-US" sz="2800" spc="-1" strike="noStrike">
              <a:solidFill>
                <a:schemeClr val="dk1"/>
              </a:solidFill>
              <a:latin typeface="Franklin Gothic Book"/>
            </a:endParaRPr>
          </a:p>
        </p:txBody>
      </p:sp>
      <p:sp>
        <p:nvSpPr>
          <p:cNvPr id="120" name="PlaceHolder 2"/>
          <p:cNvSpPr>
            <a:spLocks noGrp="1"/>
          </p:cNvSpPr>
          <p:nvPr>
            <p:ph/>
          </p:nvPr>
        </p:nvSpPr>
        <p:spPr>
          <a:xfrm>
            <a:off x="83808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pc="-1" strike="noStrike">
                <a:solidFill>
                  <a:schemeClr val="dk1">
                    <a:lumMod val="75000"/>
                    <a:lumOff val="25000"/>
                  </a:schemeClr>
                </a:solidFill>
                <a:latin typeface="Arial"/>
                <a:ea typeface="Franklin Gothic Book"/>
              </a:rPr>
              <a: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Problem Statement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Technology used</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Wow factor </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End users</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Result</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Conclusion</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Git-hub Link</a:t>
            </a:r>
            <a:endParaRPr b="0" lang="en-US" sz="2000" spc="-1" strike="noStrike">
              <a:solidFill>
                <a:schemeClr val="dk1">
                  <a:lumMod val="75000"/>
                  <a:lumOff val="25000"/>
                </a:schemeClr>
              </a:solidFill>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chemeClr val="dk1">
                    <a:lumMod val="75000"/>
                    <a:lumOff val="25000"/>
                  </a:schemeClr>
                </a:solidFill>
                <a:latin typeface="Arial"/>
                <a:ea typeface="Franklin Gothic Book"/>
              </a:rPr>
              <a:t>Future scope</a:t>
            </a: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400"/>
              </a:spcBef>
              <a:spcAft>
                <a:spcPts val="601"/>
              </a:spcAft>
              <a:buNone/>
              <a:tabLst>
                <a:tab algn="l" pos="0"/>
              </a:tabLst>
            </a:pPr>
            <a:endParaRPr b="0" lang="en-US" sz="20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Problem Statement</a:t>
            </a:r>
            <a:endParaRPr b="0" lang="en-US" sz="4400" spc="-1" strike="noStrike">
              <a:solidFill>
                <a:schemeClr val="dk1"/>
              </a:solidFill>
              <a:latin typeface="Franklin Gothic Book"/>
            </a:endParaRPr>
          </a:p>
        </p:txBody>
      </p:sp>
      <p:sp>
        <p:nvSpPr>
          <p:cNvPr id="122" name="PlaceHolder 2"/>
          <p:cNvSpPr>
            <a:spLocks noGrp="1"/>
          </p:cNvSpPr>
          <p:nvPr>
            <p:ph/>
          </p:nvPr>
        </p:nvSpPr>
        <p:spPr>
          <a:xfrm>
            <a:off x="452520" y="1237680"/>
            <a:ext cx="11029320" cy="4672800"/>
          </a:xfrm>
          <a:prstGeom prst="rect">
            <a:avLst/>
          </a:prstGeom>
          <a:noFill/>
          <a:ln w="0">
            <a:noFill/>
          </a:ln>
        </p:spPr>
        <p:txBody>
          <a:bodyPr lIns="91440" rIns="91440" tIns="45720" bIns="45720" anchor="ctr">
            <a:normAutofit/>
          </a:bodyPr>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Steganography involves embedding secret data within a digital image to ensure secure and imperceptible transmission. The problem is to develop a method that maximizes data hiding capacity while maintaining the image quality and ensuring robustness against detection and extraction attempts. The approach must balance between effective data concealment and minimal distortion of the original image. This method should also be computationally efficient and adaptable to various types of image formats.</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4983" lnSpcReduction="10000"/>
          </a:bodyPr>
          <a:p>
            <a:pPr indent="0" defTabSz="457200">
              <a:lnSpc>
                <a:spcPct val="100000"/>
              </a:lnSpc>
              <a:buNone/>
            </a:pPr>
            <a:r>
              <a:rPr b="1" lang="en-US" sz="4400" spc="-1" strike="noStrike" cap="all">
                <a:solidFill>
                  <a:schemeClr val="accent1"/>
                </a:solidFill>
                <a:latin typeface="Arial"/>
              </a:rPr>
              <a:t>Technology  used</a:t>
            </a:r>
            <a:endParaRPr b="0" lang="en-US" sz="4400" spc="-1" strike="noStrike">
              <a:solidFill>
                <a:schemeClr val="dk1"/>
              </a:solidFill>
              <a:latin typeface="Franklin Gothic Book"/>
            </a:endParaRPr>
          </a:p>
        </p:txBody>
      </p:sp>
      <p:sp>
        <p:nvSpPr>
          <p:cNvPr id="124" name="PlaceHolder 2"/>
          <p:cNvSpPr>
            <a:spLocks noGrp="1"/>
          </p:cNvSpPr>
          <p:nvPr>
            <p:ph/>
          </p:nvPr>
        </p:nvSpPr>
        <p:spPr>
          <a:xfrm>
            <a:off x="441720" y="1087200"/>
            <a:ext cx="11613240" cy="5563440"/>
          </a:xfrm>
          <a:prstGeom prst="rect">
            <a:avLst/>
          </a:prstGeom>
          <a:noFill/>
          <a:ln w="0">
            <a:noFill/>
          </a:ln>
        </p:spPr>
        <p:txBody>
          <a:bodyPr lIns="91440" rIns="91440" tIns="45720" bIns="45720" anchor="ctr">
            <a:noAutofit/>
          </a:bodyPr>
          <a:p>
            <a:pPr indent="0" defTabSz="457200">
              <a:lnSpc>
                <a:spcPct val="110000"/>
              </a:lnSpc>
              <a:spcBef>
                <a:spcPts val="340"/>
              </a:spcBef>
              <a:spcAft>
                <a:spcPts val="601"/>
              </a:spcAft>
              <a:buNone/>
              <a:tabLst>
                <a:tab algn="l" pos="0"/>
              </a:tabLst>
            </a:pPr>
            <a:r>
              <a:rPr b="1" lang="en-US" sz="1700" spc="-1" strike="noStrike">
                <a:solidFill>
                  <a:schemeClr val="dk1">
                    <a:lumMod val="75000"/>
                    <a:lumOff val="25000"/>
                  </a:schemeClr>
                </a:solidFill>
                <a:latin typeface="Wingdings"/>
              </a:rPr>
              <a:t></a:t>
            </a:r>
            <a:r>
              <a:rPr b="1" lang="en-US" sz="1700" spc="-1" strike="noStrike">
                <a:solidFill>
                  <a:schemeClr val="dk1">
                    <a:lumMod val="75000"/>
                    <a:lumOff val="25000"/>
                  </a:schemeClr>
                </a:solidFill>
                <a:latin typeface="Franklin Gothic Book"/>
              </a:rPr>
              <a:t> </a:t>
            </a:r>
            <a:r>
              <a:rPr b="1" lang="en-US" sz="1700" spc="-1" strike="noStrike">
                <a:solidFill>
                  <a:schemeClr val="dk1">
                    <a:lumMod val="75000"/>
                    <a:lumOff val="25000"/>
                  </a:schemeClr>
                </a:solidFill>
                <a:latin typeface="Franklin Gothic Book"/>
              </a:rPr>
              <a:t>Platform:</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tabLst>
                <a:tab algn="l" pos="0"/>
              </a:tabLst>
            </a:pPr>
            <a:r>
              <a:rPr b="1" lang="en-US" sz="1700" spc="-1" strike="noStrike">
                <a:solidFill>
                  <a:schemeClr val="dk1">
                    <a:lumMod val="75000"/>
                    <a:lumOff val="25000"/>
                  </a:schemeClr>
                </a:solidFill>
                <a:latin typeface="Franklin Gothic Book"/>
              </a:rPr>
              <a:t>  </a:t>
            </a:r>
            <a:r>
              <a:rPr b="1" lang="en-US" sz="1700" spc="-1" strike="noStrike">
                <a:solidFill>
                  <a:schemeClr val="dk1">
                    <a:lumMod val="75000"/>
                    <a:lumOff val="25000"/>
                  </a:schemeClr>
                </a:solidFill>
                <a:latin typeface="Franklin Gothic Book"/>
              </a:rPr>
              <a:t>Python 3.19</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tabLst>
                <a:tab algn="l" pos="0"/>
              </a:tabLst>
            </a:pPr>
            <a:r>
              <a:rPr b="1" lang="en-US" sz="1700" spc="-1" strike="noStrike">
                <a:solidFill>
                  <a:schemeClr val="dk1">
                    <a:lumMod val="75000"/>
                    <a:lumOff val="25000"/>
                  </a:schemeClr>
                </a:solidFill>
                <a:latin typeface="Franklin Gothic Book"/>
              </a:rPr>
              <a:t>  </a:t>
            </a:r>
            <a:r>
              <a:rPr b="1" lang="en-US" sz="1700" spc="-1" strike="noStrike">
                <a:solidFill>
                  <a:schemeClr val="dk1">
                    <a:lumMod val="75000"/>
                    <a:lumOff val="25000"/>
                  </a:schemeClr>
                </a:solidFill>
                <a:latin typeface="Franklin Gothic Book"/>
              </a:rPr>
              <a:t>VS Code (Extensions installed)</a:t>
            </a:r>
            <a:endParaRPr b="0" lang="en-US" sz="1700" spc="-1" strike="noStrike">
              <a:solidFill>
                <a:schemeClr val="dk1">
                  <a:lumMod val="75000"/>
                  <a:lumOff val="25000"/>
                </a:schemeClr>
              </a:solidFill>
              <a:latin typeface="Franklin Gothic Book"/>
            </a:endParaRPr>
          </a:p>
          <a:p>
            <a:pPr indent="0" defTabSz="457200">
              <a:lnSpc>
                <a:spcPct val="110000"/>
              </a:lnSpc>
              <a:spcBef>
                <a:spcPts val="340"/>
              </a:spcBef>
              <a:spcAft>
                <a:spcPts val="601"/>
              </a:spcAft>
              <a:buNone/>
              <a:tabLst>
                <a:tab algn="l" pos="0"/>
              </a:tabLst>
            </a:pPr>
            <a:r>
              <a:rPr b="1" lang="en-US" sz="1700" spc="-1" strike="noStrike">
                <a:solidFill>
                  <a:schemeClr val="dk1">
                    <a:lumMod val="75000"/>
                    <a:lumOff val="25000"/>
                  </a:schemeClr>
                </a:solidFill>
                <a:latin typeface="Wingdings"/>
              </a:rPr>
              <a:t></a:t>
            </a:r>
            <a:r>
              <a:rPr b="1" lang="en-US" sz="1700" spc="-1" strike="noStrike">
                <a:solidFill>
                  <a:schemeClr val="dk1">
                    <a:lumMod val="75000"/>
                    <a:lumOff val="25000"/>
                  </a:schemeClr>
                </a:solidFill>
                <a:latin typeface="Franklin Gothic Book"/>
              </a:rPr>
              <a:t>Libraries:</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tabLst>
                <a:tab algn="l" pos="0"/>
              </a:tabLst>
            </a:pPr>
            <a:r>
              <a:rPr b="1" lang="en-US" sz="1700" spc="-1" strike="noStrike">
                <a:solidFill>
                  <a:schemeClr val="dk1">
                    <a:lumMod val="75000"/>
                    <a:lumOff val="25000"/>
                  </a:schemeClr>
                </a:solidFill>
                <a:latin typeface="Franklin Gothic Book"/>
              </a:rPr>
              <a:t>OpenCV</a:t>
            </a:r>
            <a:r>
              <a:rPr b="0" lang="en-US" sz="1700" spc="-1" strike="noStrike">
                <a:solidFill>
                  <a:schemeClr val="dk1">
                    <a:lumMod val="75000"/>
                    <a:lumOff val="25000"/>
                  </a:schemeClr>
                </a:solidFill>
                <a:latin typeface="Franklin Gothic Book"/>
              </a:rPr>
              <a:t>: For image processing and manipulation.</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tabLst>
                <a:tab algn="l" pos="0"/>
              </a:tabLst>
            </a:pPr>
            <a:r>
              <a:rPr b="1" lang="en-US" sz="1700" spc="-1" strike="noStrike">
                <a:solidFill>
                  <a:schemeClr val="dk1">
                    <a:lumMod val="75000"/>
                    <a:lumOff val="25000"/>
                  </a:schemeClr>
                </a:solidFill>
                <a:latin typeface="Franklin Gothic Book"/>
              </a:rPr>
              <a:t>NumPy</a:t>
            </a:r>
            <a:r>
              <a:rPr b="0" lang="en-US" sz="1700" spc="-1" strike="noStrike">
                <a:solidFill>
                  <a:schemeClr val="dk1">
                    <a:lumMod val="75000"/>
                    <a:lumOff val="25000"/>
                  </a:schemeClr>
                </a:solidFill>
                <a:latin typeface="Franklin Gothic Book"/>
              </a:rPr>
              <a:t>: For handling and manipulating image arrays.</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tabLst>
                <a:tab algn="l" pos="0"/>
              </a:tabLst>
            </a:pPr>
            <a:r>
              <a:rPr b="1" lang="en-US" sz="1700" spc="-1" strike="noStrike">
                <a:solidFill>
                  <a:schemeClr val="dk1">
                    <a:lumMod val="75000"/>
                    <a:lumOff val="25000"/>
                  </a:schemeClr>
                </a:solidFill>
                <a:latin typeface="Franklin Gothic Book"/>
              </a:rPr>
              <a:t>PIL (Pillow)</a:t>
            </a:r>
            <a:r>
              <a:rPr b="0" lang="en-US" sz="1700" spc="-1" strike="noStrike">
                <a:solidFill>
                  <a:schemeClr val="dk1">
                    <a:lumMod val="75000"/>
                    <a:lumOff val="25000"/>
                  </a:schemeClr>
                </a:solidFill>
                <a:latin typeface="Franklin Gothic Book"/>
              </a:rPr>
              <a:t>: For image handling and operations.</a:t>
            </a:r>
            <a:endParaRPr b="0" lang="en-US" sz="1700" spc="-1" strike="noStrike">
              <a:solidFill>
                <a:schemeClr val="dk1">
                  <a:lumMod val="75000"/>
                  <a:lumOff val="25000"/>
                </a:schemeClr>
              </a:solidFill>
              <a:latin typeface="Franklin Gothic Book"/>
            </a:endParaRPr>
          </a:p>
          <a:p>
            <a:pPr marL="306000" indent="-306000" defTabSz="457200">
              <a:lnSpc>
                <a:spcPct val="110000"/>
              </a:lnSpc>
              <a:spcBef>
                <a:spcPts val="340"/>
              </a:spcBef>
              <a:spcAft>
                <a:spcPts val="601"/>
              </a:spcAft>
              <a:buClr>
                <a:srgbClr val="1cade4"/>
              </a:buClr>
              <a:buSzPct val="92000"/>
              <a:buFont typeface="Wingdings 2" charset="2"/>
              <a:buChar char=""/>
              <a:tabLst>
                <a:tab algn="l" pos="0"/>
              </a:tabLst>
            </a:pPr>
            <a:r>
              <a:rPr b="1" lang="en-US" sz="1700" spc="-1" strike="noStrike">
                <a:solidFill>
                  <a:schemeClr val="dk1">
                    <a:lumMod val="75000"/>
                    <a:lumOff val="25000"/>
                  </a:schemeClr>
                </a:solidFill>
                <a:latin typeface="Franklin Gothic Book"/>
              </a:rPr>
              <a:t>Cryptography</a:t>
            </a:r>
            <a:r>
              <a:rPr b="0" lang="en-US" sz="1700" spc="-1" strike="noStrike">
                <a:solidFill>
                  <a:schemeClr val="dk1">
                    <a:lumMod val="75000"/>
                    <a:lumOff val="25000"/>
                  </a:schemeClr>
                </a:solidFill>
                <a:latin typeface="Franklin Gothic Book"/>
              </a:rPr>
              <a:t>: For encrypting and securing the hidden messages</a:t>
            </a: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81040" y="771840"/>
            <a:ext cx="11029320" cy="529920"/>
          </a:xfrm>
          <a:prstGeom prst="rect">
            <a:avLst/>
          </a:prstGeom>
          <a:noFill/>
          <a:ln w="0">
            <a:noFill/>
          </a:ln>
        </p:spPr>
        <p:txBody>
          <a:bodyPr lIns="91440" rIns="91440" tIns="45720" bIns="45720" anchor="b">
            <a:noAutofit/>
          </a:bodyPr>
          <a:p>
            <a:pPr indent="0" defTabSz="457200">
              <a:lnSpc>
                <a:spcPct val="100000"/>
              </a:lnSpc>
              <a:buNone/>
            </a:pPr>
            <a:r>
              <a:rPr b="1" lang="en-US" sz="3200" spc="-1" strike="noStrike" cap="all">
                <a:solidFill>
                  <a:schemeClr val="accent1"/>
                </a:solidFill>
                <a:latin typeface="Arial"/>
                <a:ea typeface="Franklin Gothic Demi"/>
              </a:rPr>
              <a:t>Wow factors</a:t>
            </a:r>
            <a:endParaRPr b="0" lang="en-US" sz="3200" spc="-1" strike="noStrike">
              <a:solidFill>
                <a:schemeClr val="dk1"/>
              </a:solidFill>
              <a:latin typeface="Franklin Gothic Book"/>
            </a:endParaRPr>
          </a:p>
        </p:txBody>
      </p:sp>
      <p:sp>
        <p:nvSpPr>
          <p:cNvPr id="126" name="PlaceHolder 2"/>
          <p:cNvSpPr>
            <a:spLocks noGrp="1"/>
          </p:cNvSpPr>
          <p:nvPr>
            <p:ph/>
          </p:nvPr>
        </p:nvSpPr>
        <p:spPr>
          <a:xfrm>
            <a:off x="430200" y="1681200"/>
            <a:ext cx="11180160" cy="3993480"/>
          </a:xfrm>
          <a:prstGeom prst="rect">
            <a:avLst/>
          </a:prstGeom>
          <a:noFill/>
          <a:ln w="0">
            <a:noFill/>
          </a:ln>
        </p:spPr>
        <p:txBody>
          <a:bodyPr numCol="1" spcCol="0" lIns="91440" rIns="91440" tIns="45720" bIns="45720" anchor="ctr">
            <a:noAutofit/>
          </a:bodyPr>
          <a:p>
            <a:pPr defTabSz="914400">
              <a:lnSpc>
                <a:spcPct val="100000"/>
              </a:lnSpc>
              <a:buClr>
                <a:srgbClr val="000000"/>
              </a:buClr>
              <a:buFont typeface="Symbol" charset="2"/>
              <a:buChar char=""/>
            </a:pPr>
            <a:r>
              <a:rPr b="1" lang="en-US" sz="1800" spc="-1" strike="noStrike">
                <a:solidFill>
                  <a:schemeClr val="dk1"/>
                </a:solidFill>
                <a:latin typeface="Arial"/>
              </a:rPr>
              <a:t>Advanced Encoding Techniques</a:t>
            </a:r>
            <a:r>
              <a:rPr b="0" lang="en-US" sz="1800" spc="-1" strike="noStrike">
                <a:solidFill>
                  <a:schemeClr val="dk1"/>
                </a:solidFill>
                <a:latin typeface="Arial"/>
              </a:rPr>
              <a:t>: Utilizes cutting-edge steganographic algorithms to enhance data concealment without compromising image quality.</a:t>
            </a:r>
            <a:endParaRPr b="0" lang="en-US" sz="1800" spc="-1" strike="noStrike">
              <a:solidFill>
                <a:schemeClr val="dk1">
                  <a:lumMod val="75000"/>
                  <a:lumOff val="25000"/>
                </a:schemeClr>
              </a:solidFill>
              <a:latin typeface="Franklin Gothic Book"/>
            </a:endParaRPr>
          </a:p>
          <a:p>
            <a:pPr indent="0" defTabSz="914400">
              <a:lnSpc>
                <a:spcPct val="100000"/>
              </a:lnSpc>
              <a:buNone/>
            </a:pPr>
            <a:endParaRPr b="0" lang="en-US" sz="1800" spc="-1" strike="noStrike">
              <a:solidFill>
                <a:schemeClr val="dk1">
                  <a:lumMod val="75000"/>
                  <a:lumOff val="25000"/>
                </a:schemeClr>
              </a:solidFill>
              <a:latin typeface="Franklin Gothic Book"/>
            </a:endParaRPr>
          </a:p>
          <a:p>
            <a:pPr defTabSz="914400">
              <a:lnSpc>
                <a:spcPct val="100000"/>
              </a:lnSpc>
              <a:buClr>
                <a:srgbClr val="000000"/>
              </a:buClr>
              <a:buFont typeface="Symbol" charset="2"/>
              <a:buChar char=""/>
            </a:pPr>
            <a:r>
              <a:rPr b="1" lang="en-US" sz="1800" spc="-1" strike="noStrike">
                <a:solidFill>
                  <a:schemeClr val="dk1"/>
                </a:solidFill>
                <a:latin typeface="Arial"/>
              </a:rPr>
              <a:t>High-Capacity Data Embedding</a:t>
            </a:r>
            <a:r>
              <a:rPr b="0" lang="en-US" sz="1800" spc="-1" strike="noStrike">
                <a:solidFill>
                  <a:schemeClr val="dk1"/>
                </a:solidFill>
                <a:latin typeface="Arial"/>
              </a:rPr>
              <a:t>: Enables embedding of large amounts of data within images while maintaining the visual integrity of the image.</a:t>
            </a:r>
            <a:endParaRPr b="0" lang="en-US" sz="1800" spc="-1" strike="noStrike">
              <a:solidFill>
                <a:schemeClr val="dk1">
                  <a:lumMod val="75000"/>
                  <a:lumOff val="25000"/>
                </a:schemeClr>
              </a:solidFill>
              <a:latin typeface="Franklin Gothic Book"/>
            </a:endParaRPr>
          </a:p>
          <a:p>
            <a:pPr indent="0" defTabSz="914400">
              <a:lnSpc>
                <a:spcPct val="100000"/>
              </a:lnSpc>
              <a:buNone/>
            </a:pPr>
            <a:endParaRPr b="0" lang="en-US" sz="1800" spc="-1" strike="noStrike">
              <a:solidFill>
                <a:schemeClr val="dk1">
                  <a:lumMod val="75000"/>
                  <a:lumOff val="25000"/>
                </a:schemeClr>
              </a:solidFill>
              <a:latin typeface="Franklin Gothic Book"/>
            </a:endParaRPr>
          </a:p>
          <a:p>
            <a:pPr defTabSz="914400">
              <a:lnSpc>
                <a:spcPct val="100000"/>
              </a:lnSpc>
              <a:buClr>
                <a:srgbClr val="000000"/>
              </a:buClr>
              <a:buFont typeface="Symbol" charset="2"/>
              <a:buChar char=""/>
            </a:pPr>
            <a:r>
              <a:rPr b="1" lang="en-US" sz="1800" spc="-1" strike="noStrike">
                <a:solidFill>
                  <a:schemeClr val="dk1"/>
                </a:solidFill>
                <a:latin typeface="Arial"/>
              </a:rPr>
              <a:t>Robustness and Security</a:t>
            </a:r>
            <a:r>
              <a:rPr b="0" lang="en-US" sz="1800" spc="-1" strike="noStrike">
                <a:solidFill>
                  <a:schemeClr val="dk1"/>
                </a:solidFill>
                <a:latin typeface="Arial"/>
              </a:rPr>
              <a:t>: Ensures that the embedded data remains undetectable and resistant to various attacks, making it highly secure.</a:t>
            </a:r>
            <a:endParaRPr b="0" lang="en-US" sz="1800" spc="-1" strike="noStrike">
              <a:solidFill>
                <a:schemeClr val="dk1">
                  <a:lumMod val="75000"/>
                  <a:lumOff val="25000"/>
                </a:schemeClr>
              </a:solidFill>
              <a:latin typeface="Franklin Gothic Book"/>
            </a:endParaRPr>
          </a:p>
          <a:p>
            <a:pPr indent="0" defTabSz="914400">
              <a:lnSpc>
                <a:spcPct val="100000"/>
              </a:lnSpc>
              <a:buNone/>
            </a:pPr>
            <a:endParaRPr b="0" lang="en-US" sz="1800" spc="-1" strike="noStrike">
              <a:solidFill>
                <a:schemeClr val="dk1">
                  <a:lumMod val="75000"/>
                  <a:lumOff val="25000"/>
                </a:schemeClr>
              </a:solidFill>
              <a:latin typeface="Franklin Gothic Book"/>
            </a:endParaRPr>
          </a:p>
          <a:p>
            <a:pPr defTabSz="914400">
              <a:lnSpc>
                <a:spcPct val="100000"/>
              </a:lnSpc>
              <a:buClr>
                <a:srgbClr val="000000"/>
              </a:buClr>
              <a:buFont typeface="Symbol" charset="2"/>
              <a:buChar char=""/>
            </a:pPr>
            <a:r>
              <a:rPr b="1" lang="en-US" sz="1800" spc="-1" strike="noStrike">
                <a:solidFill>
                  <a:schemeClr val="dk1"/>
                </a:solidFill>
                <a:latin typeface="Arial"/>
              </a:rPr>
              <a:t>Multi-Format Adaptability</a:t>
            </a:r>
            <a:r>
              <a:rPr b="0" lang="en-US" sz="1800" spc="-1" strike="noStrike">
                <a:solidFill>
                  <a:schemeClr val="dk1"/>
                </a:solidFill>
                <a:latin typeface="Arial"/>
              </a:rPr>
              <a:t>: Supports various image formats, providing flexibility and ease of implementation across different platforms.</a:t>
            </a:r>
            <a:endParaRPr b="0" lang="en-US" sz="1800" spc="-1" strike="noStrike">
              <a:solidFill>
                <a:schemeClr val="dk1">
                  <a:lumMod val="75000"/>
                  <a:lumOff val="25000"/>
                </a:schemeClr>
              </a:solidFill>
              <a:latin typeface="Franklin Gothic Book"/>
            </a:endParaRPr>
          </a:p>
          <a:p>
            <a:pPr indent="0" defTabSz="914400">
              <a:lnSpc>
                <a:spcPct val="100000"/>
              </a:lnSpc>
              <a:buNone/>
            </a:pPr>
            <a:endParaRPr b="0" lang="en-US" sz="1800" spc="-1" strike="noStrike">
              <a:solidFill>
                <a:schemeClr val="dk1">
                  <a:lumMod val="75000"/>
                  <a:lumOff val="25000"/>
                </a:schemeClr>
              </a:solidFill>
              <a:latin typeface="Franklin Gothic Book"/>
            </a:endParaRPr>
          </a:p>
          <a:p>
            <a:pPr defTabSz="914400">
              <a:lnSpc>
                <a:spcPct val="100000"/>
              </a:lnSpc>
              <a:buClr>
                <a:srgbClr val="000000"/>
              </a:buClr>
              <a:buFont typeface="Symbol" charset="2"/>
              <a:buChar char=""/>
            </a:pPr>
            <a:r>
              <a:rPr b="1" lang="en-US" sz="1800" spc="-1" strike="noStrike">
                <a:solidFill>
                  <a:schemeClr val="dk1"/>
                </a:solidFill>
                <a:latin typeface="Arial"/>
              </a:rPr>
              <a:t>Computational Efficiency : </a:t>
            </a:r>
            <a:r>
              <a:rPr b="0" lang="en-US" sz="2000" spc="-1" strike="noStrike">
                <a:solidFill>
                  <a:schemeClr val="dk1">
                    <a:lumMod val="75000"/>
                    <a:lumOff val="25000"/>
                  </a:schemeClr>
                </a:solidFill>
                <a:latin typeface="Arial"/>
              </a:rPr>
              <a:t>Designed</a:t>
            </a:r>
            <a:r>
              <a:rPr b="0" lang="en-US" sz="2000" spc="-1" strike="noStrike">
                <a:solidFill>
                  <a:schemeClr val="dk1">
                    <a:lumMod val="75000"/>
                    <a:lumOff val="25000"/>
                  </a:schemeClr>
                </a:solidFill>
                <a:latin typeface="Franklin Gothic Book"/>
              </a:rPr>
              <a:t> to be computationally efficient, ensuring fast processing and minimal resource consumption.</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End users</a:t>
            </a:r>
            <a:endParaRPr b="0" lang="en-US" sz="2800" spc="-1" strike="noStrike">
              <a:solidFill>
                <a:schemeClr val="dk1"/>
              </a:solidFill>
              <a:latin typeface="Franklin Gothic Book"/>
            </a:endParaRPr>
          </a:p>
        </p:txBody>
      </p:sp>
      <p:sp>
        <p:nvSpPr>
          <p:cNvPr id="128" name="PlaceHolder 2"/>
          <p:cNvSpPr>
            <a:spLocks noGrp="1"/>
          </p:cNvSpPr>
          <p:nvPr>
            <p:ph/>
          </p:nvPr>
        </p:nvSpPr>
        <p:spPr>
          <a:xfrm>
            <a:off x="581040" y="1579680"/>
            <a:ext cx="11029320" cy="3978720"/>
          </a:xfrm>
          <a:prstGeom prst="rect">
            <a:avLst/>
          </a:prstGeom>
          <a:noFill/>
          <a:ln w="0">
            <a:noFill/>
          </a:ln>
        </p:spPr>
        <p:txBody>
          <a:bodyPr numCol="1" spcCol="0" lIns="91440" rIns="91440" tIns="45720" bIns="45720" anchor="ctr">
            <a:noAutofit/>
          </a:bodyPr>
          <a:p>
            <a:pPr defTabSz="914400">
              <a:lnSpc>
                <a:spcPct val="100000"/>
              </a:lnSpc>
              <a:buClr>
                <a:srgbClr val="000000"/>
              </a:buClr>
              <a:buFont typeface="Symbol" charset="2"/>
              <a:buChar char=""/>
            </a:pPr>
            <a:r>
              <a:rPr b="1" lang="en-US" sz="1800" spc="-1" strike="noStrike">
                <a:solidFill>
                  <a:schemeClr val="dk1"/>
                </a:solidFill>
                <a:latin typeface="Arial"/>
              </a:rPr>
              <a:t>Government and Intelligence Agencies</a:t>
            </a:r>
            <a:r>
              <a:rPr b="0" lang="en-US" sz="1800" spc="-1" strike="noStrike">
                <a:solidFill>
                  <a:schemeClr val="dk1"/>
                </a:solidFill>
                <a:latin typeface="Arial"/>
              </a:rPr>
              <a:t>: For securely transmitting classified information without drawing        attention.</a:t>
            </a:r>
            <a:endParaRPr b="0" lang="en-US" sz="1800" spc="-1" strike="noStrike">
              <a:solidFill>
                <a:schemeClr val="dk1">
                  <a:lumMod val="75000"/>
                  <a:lumOff val="25000"/>
                </a:schemeClr>
              </a:solidFill>
              <a:latin typeface="Franklin Gothic Book"/>
            </a:endParaRPr>
          </a:p>
          <a:p>
            <a:pPr indent="0" defTabSz="914400">
              <a:lnSpc>
                <a:spcPct val="100000"/>
              </a:lnSpc>
              <a:buNone/>
            </a:pPr>
            <a:endParaRPr b="0" lang="en-US" sz="1800" spc="-1" strike="noStrike">
              <a:solidFill>
                <a:schemeClr val="dk1">
                  <a:lumMod val="75000"/>
                  <a:lumOff val="25000"/>
                </a:schemeClr>
              </a:solidFill>
              <a:latin typeface="Franklin Gothic Book"/>
            </a:endParaRPr>
          </a:p>
          <a:p>
            <a:pPr defTabSz="914400">
              <a:lnSpc>
                <a:spcPct val="100000"/>
              </a:lnSpc>
              <a:buClr>
                <a:srgbClr val="000000"/>
              </a:buClr>
              <a:buFont typeface="Symbol" charset="2"/>
              <a:buChar char=""/>
            </a:pPr>
            <a:r>
              <a:rPr b="1" lang="en-US" sz="1800" spc="-1" strike="noStrike">
                <a:solidFill>
                  <a:schemeClr val="dk1"/>
                </a:solidFill>
                <a:latin typeface="Arial"/>
              </a:rPr>
              <a:t>Businesses and Corporates</a:t>
            </a:r>
            <a:r>
              <a:rPr b="0" lang="en-US" sz="1800" spc="-1" strike="noStrike">
                <a:solidFill>
                  <a:schemeClr val="dk1"/>
                </a:solidFill>
                <a:latin typeface="Arial"/>
              </a:rPr>
              <a:t>: To protect sensitive information, trade secrets, and intellectual property.</a:t>
            </a:r>
            <a:endParaRPr b="0" lang="en-US" sz="1800" spc="-1" strike="noStrike">
              <a:solidFill>
                <a:schemeClr val="dk1">
                  <a:lumMod val="75000"/>
                  <a:lumOff val="25000"/>
                </a:schemeClr>
              </a:solidFill>
              <a:latin typeface="Franklin Gothic Book"/>
            </a:endParaRPr>
          </a:p>
          <a:p>
            <a:pPr indent="0" defTabSz="914400">
              <a:lnSpc>
                <a:spcPct val="100000"/>
              </a:lnSpc>
              <a:buNone/>
            </a:pPr>
            <a:endParaRPr b="0" lang="en-US" sz="1800" spc="-1" strike="noStrike">
              <a:solidFill>
                <a:schemeClr val="dk1">
                  <a:lumMod val="75000"/>
                  <a:lumOff val="25000"/>
                </a:schemeClr>
              </a:solidFill>
              <a:latin typeface="Franklin Gothic Book"/>
            </a:endParaRPr>
          </a:p>
          <a:p>
            <a:pPr defTabSz="914400">
              <a:lnSpc>
                <a:spcPct val="100000"/>
              </a:lnSpc>
              <a:buClr>
                <a:srgbClr val="000000"/>
              </a:buClr>
              <a:buFont typeface="Symbol" charset="2"/>
              <a:buChar char=""/>
            </a:pPr>
            <a:r>
              <a:rPr b="1" lang="en-US" sz="1800" spc="-1" strike="noStrike">
                <a:solidFill>
                  <a:schemeClr val="dk1"/>
                </a:solidFill>
                <a:latin typeface="Arial"/>
              </a:rPr>
              <a:t>Healthcare Institutions</a:t>
            </a:r>
            <a:r>
              <a:rPr b="0" lang="en-US" sz="1800" spc="-1" strike="noStrike">
                <a:solidFill>
                  <a:schemeClr val="dk1"/>
                </a:solidFill>
                <a:latin typeface="Arial"/>
              </a:rPr>
              <a:t>: For secure exchange of confidential patient data and medical records.</a:t>
            </a:r>
            <a:endParaRPr b="0" lang="en-US" sz="1800" spc="-1" strike="noStrike">
              <a:solidFill>
                <a:schemeClr val="dk1">
                  <a:lumMod val="75000"/>
                  <a:lumOff val="25000"/>
                </a:schemeClr>
              </a:solidFill>
              <a:latin typeface="Franklin Gothic Book"/>
            </a:endParaRPr>
          </a:p>
          <a:p>
            <a:pPr indent="0" defTabSz="914400">
              <a:lnSpc>
                <a:spcPct val="100000"/>
              </a:lnSpc>
              <a:buNone/>
            </a:pPr>
            <a:endParaRPr b="0" lang="en-US" sz="1800" spc="-1" strike="noStrike">
              <a:solidFill>
                <a:schemeClr val="dk1">
                  <a:lumMod val="75000"/>
                  <a:lumOff val="25000"/>
                </a:schemeClr>
              </a:solidFill>
              <a:latin typeface="Franklin Gothic Book"/>
            </a:endParaRPr>
          </a:p>
          <a:p>
            <a:pPr defTabSz="914400">
              <a:lnSpc>
                <a:spcPct val="100000"/>
              </a:lnSpc>
              <a:buClr>
                <a:srgbClr val="000000"/>
              </a:buClr>
              <a:buFont typeface="Symbol" charset="2"/>
              <a:buChar char=""/>
            </a:pPr>
            <a:r>
              <a:rPr b="1" lang="en-US" sz="1800" spc="-1" strike="noStrike">
                <a:solidFill>
                  <a:schemeClr val="dk1"/>
                </a:solidFill>
                <a:latin typeface="Arial"/>
              </a:rPr>
              <a:t>Law Enforcement Agencies</a:t>
            </a:r>
            <a:r>
              <a:rPr b="0" lang="en-US" sz="1800" spc="-1" strike="noStrike">
                <a:solidFill>
                  <a:schemeClr val="dk1"/>
                </a:solidFill>
                <a:latin typeface="Arial"/>
              </a:rPr>
              <a:t>: For discreet communication and protection of sensitive operational details.</a:t>
            </a:r>
            <a:endParaRPr b="0" lang="en-US" sz="1800" spc="-1" strike="noStrike">
              <a:solidFill>
                <a:schemeClr val="dk1">
                  <a:lumMod val="75000"/>
                  <a:lumOff val="25000"/>
                </a:schemeClr>
              </a:solidFill>
              <a:latin typeface="Franklin Gothic Book"/>
            </a:endParaRPr>
          </a:p>
          <a:p>
            <a:pPr indent="0" defTabSz="914400">
              <a:lnSpc>
                <a:spcPct val="100000"/>
              </a:lnSpc>
              <a:buNone/>
            </a:pPr>
            <a:endParaRPr b="0" lang="en-US" sz="1800" spc="-1" strike="noStrike">
              <a:solidFill>
                <a:schemeClr val="dk1">
                  <a:lumMod val="75000"/>
                  <a:lumOff val="25000"/>
                </a:schemeClr>
              </a:solidFill>
              <a:latin typeface="Franklin Gothic Book"/>
            </a:endParaRPr>
          </a:p>
          <a:p>
            <a:pPr defTabSz="914400">
              <a:lnSpc>
                <a:spcPct val="100000"/>
              </a:lnSpc>
              <a:buClr>
                <a:srgbClr val="000000"/>
              </a:buClr>
              <a:buFont typeface="Symbol" charset="2"/>
              <a:buChar char=""/>
            </a:pPr>
            <a:r>
              <a:rPr b="1" lang="en-US" sz="1800" spc="-1" strike="noStrike">
                <a:solidFill>
                  <a:schemeClr val="dk1"/>
                </a:solidFill>
                <a:latin typeface="Arial"/>
              </a:rPr>
              <a:t>Journalists and Whistleblowers</a:t>
            </a:r>
            <a:r>
              <a:rPr b="0" lang="en-US" sz="1800" spc="-1" strike="noStrike">
                <a:solidFill>
                  <a:schemeClr val="dk1"/>
                </a:solidFill>
                <a:latin typeface="Arial"/>
              </a:rPr>
              <a:t>: To safely share information without revealing sources.</a:t>
            </a:r>
            <a:endParaRPr b="0" lang="en-US" sz="18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Results</a:t>
            </a:r>
            <a:endParaRPr b="0" lang="en-US" sz="2800" spc="-1" strike="noStrike">
              <a:solidFill>
                <a:schemeClr val="dk1"/>
              </a:solidFill>
              <a:latin typeface="Franklin Gothic Book"/>
            </a:endParaRPr>
          </a:p>
        </p:txBody>
      </p:sp>
      <p:pic>
        <p:nvPicPr>
          <p:cNvPr id="130" name="" descr=""/>
          <p:cNvPicPr/>
          <p:nvPr/>
        </p:nvPicPr>
        <p:blipFill>
          <a:blip r:embed="rId1"/>
          <a:stretch/>
        </p:blipFill>
        <p:spPr>
          <a:xfrm>
            <a:off x="560880" y="1231920"/>
            <a:ext cx="5382720" cy="2654280"/>
          </a:xfrm>
          <a:prstGeom prst="rect">
            <a:avLst/>
          </a:prstGeom>
          <a:ln w="0">
            <a:noFill/>
          </a:ln>
        </p:spPr>
      </p:pic>
      <p:pic>
        <p:nvPicPr>
          <p:cNvPr id="131" name="" descr=""/>
          <p:cNvPicPr/>
          <p:nvPr/>
        </p:nvPicPr>
        <p:blipFill>
          <a:blip r:embed="rId2"/>
          <a:stretch/>
        </p:blipFill>
        <p:spPr>
          <a:xfrm>
            <a:off x="6400800" y="1231920"/>
            <a:ext cx="5257800" cy="2654280"/>
          </a:xfrm>
          <a:prstGeom prst="rect">
            <a:avLst/>
          </a:prstGeom>
          <a:ln w="0">
            <a:noFill/>
          </a:ln>
        </p:spPr>
      </p:pic>
      <p:pic>
        <p:nvPicPr>
          <p:cNvPr id="132" name="" descr=""/>
          <p:cNvPicPr/>
          <p:nvPr/>
        </p:nvPicPr>
        <p:blipFill>
          <a:blip r:embed="rId3"/>
          <a:stretch/>
        </p:blipFill>
        <p:spPr>
          <a:xfrm>
            <a:off x="609840" y="4114800"/>
            <a:ext cx="11048760" cy="1914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Conclusion</a:t>
            </a:r>
            <a:endParaRPr b="0" lang="en-US" sz="2800" spc="-1" strike="noStrike">
              <a:solidFill>
                <a:schemeClr val="dk1"/>
              </a:solidFill>
              <a:latin typeface="Franklin Gothic Book"/>
            </a:endParaRPr>
          </a:p>
        </p:txBody>
      </p:sp>
      <p:sp>
        <p:nvSpPr>
          <p:cNvPr id="134"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indent="0" defTabSz="457200">
              <a:lnSpc>
                <a:spcPct val="110000"/>
              </a:lnSpc>
              <a:spcBef>
                <a:spcPts val="400"/>
              </a:spcBef>
              <a:spcAft>
                <a:spcPts val="601"/>
              </a:spcAft>
              <a:buNone/>
              <a:tabLst>
                <a:tab algn="l" pos="0"/>
              </a:tabLst>
            </a:pPr>
            <a:r>
              <a:rPr b="0" lang="en-US" sz="2000" spc="-1" strike="noStrike">
                <a:solidFill>
                  <a:schemeClr val="dk1">
                    <a:lumMod val="75000"/>
                    <a:lumOff val="25000"/>
                  </a:schemeClr>
                </a:solidFill>
                <a:latin typeface="Franklin Gothic Book"/>
              </a:rPr>
              <a:t>The "Secure Data Hiding in Image Using Steganography" project offers a pioneering solution for covert communication and data protection. By leveraging advanced encoding techniques, high-capacity data embedding, and robust security features, it ensures that sensitive information remains undetectable and safe from unauthorized access. This project stands out due to its computational efficiency, adaptability to various image formats, and potential applications across multiple sectors such as government, business, healthcare, law enforcement, and journalism. Ultimately, this innovative approach to steganography represents a significant advancement in the field of data security.</a:t>
            </a:r>
            <a:endParaRPr b="0" lang="en-US" sz="20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IN" sz="2800" spc="-1" strike="noStrike" cap="all">
                <a:solidFill>
                  <a:schemeClr val="accent1"/>
                </a:solidFill>
                <a:latin typeface="Franklin Gothic Demi"/>
              </a:rPr>
              <a:t>GitHub Link</a:t>
            </a:r>
            <a:endParaRPr b="0" lang="en-US" sz="2800" spc="-1" strike="noStrike">
              <a:solidFill>
                <a:schemeClr val="dk1"/>
              </a:solidFill>
              <a:latin typeface="Franklin Gothic Book"/>
            </a:endParaRPr>
          </a:p>
        </p:txBody>
      </p:sp>
      <p:sp>
        <p:nvSpPr>
          <p:cNvPr id="136"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IN" sz="1700" spc="-1" strike="noStrike" u="sng">
                <a:solidFill>
                  <a:schemeClr val="dk1">
                    <a:lumMod val="75000"/>
                    <a:lumOff val="25000"/>
                  </a:schemeClr>
                </a:solidFill>
                <a:uFillTx/>
                <a:latin typeface="Franklin Gothic Book"/>
                <a:hlinkClick r:id="rId1"/>
              </a:rPr>
              <a:t>https://github.com/nagasainanduri/image-stegnography</a:t>
            </a:r>
            <a:endParaRPr b="0" lang="en-US" sz="1700" spc="-1" strike="noStrike">
              <a:solidFill>
                <a:schemeClr val="dk1">
                  <a:lumMod val="75000"/>
                  <a:lumOff val="25000"/>
                </a:schemeClr>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Application>LibreOffice/24.2.7.2$Linux_X86_64 LibreOffice_project/420$Build-2</Application>
  <AppVersion>15.0000</AppVersion>
  <Words>482</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2025-02-25T21:23:37Z</dcterms:modified>
  <cp:revision>29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PresentationFormat">
    <vt:lpwstr>Widescreen</vt:lpwstr>
  </property>
  <property fmtid="{D5CDD505-2E9C-101B-9397-08002B2CF9AE}" pid="4" name="Slides">
    <vt:i4>10</vt:i4>
  </property>
</Properties>
</file>