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7079-0244-6624-966F-C196D8562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7BB85-C96D-0D2F-5FA9-F888565D5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A62CF-6807-6050-979D-76929D72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E7E0-8FF7-4EC5-9D4F-DA2590A9D87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D4C88-F038-CDD8-C334-5AE334C6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68A19-38EB-7544-0008-0E4EDB8A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2592-CC05-4C48-8CA8-8BA2C41F2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64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05C2-72F4-30F2-6CF4-BC87B14F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9EE90-4EDF-3700-1C0B-22C4D2E41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00EE1-004F-5106-B005-DFBEE18B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E7E0-8FF7-4EC5-9D4F-DA2590A9D87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24D51-55B0-715A-D991-E64AAA7A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97EB6-46D1-D71A-7914-CB941754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2592-CC05-4C48-8CA8-8BA2C41F2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69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73DAA-7C51-9F64-DEE6-13A327F82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30400-8842-26BD-D31A-76F7396BA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6941-F887-9CB3-F2C4-07B445E8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E7E0-8FF7-4EC5-9D4F-DA2590A9D87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0BA03-93F3-6DF4-A7C6-19E0C7DD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A8D8D-CAF4-1485-2C7E-4450A6E8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2592-CC05-4C48-8CA8-8BA2C41F2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54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215A-86F6-4632-B031-20AFCC4D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19C40-20FB-B50B-D189-789B43741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73A3B-721F-BEEA-49A4-B72BD0B8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E7E0-8FF7-4EC5-9D4F-DA2590A9D87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0EF63-0E70-9190-6E7B-29B01D6E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ADAE-3935-8EC6-47D2-FAA5EF0B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2592-CC05-4C48-8CA8-8BA2C41F2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03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2422-323B-B9BD-7B03-B1A61C12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A09E2-3C97-28BE-9C8D-440303764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9844D-1A31-9EA4-2D55-2641C1E5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E7E0-8FF7-4EC5-9D4F-DA2590A9D87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792E-6807-B523-9FF5-21E5D386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FF758-D7BF-3B5C-ACF8-8DC8C003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2592-CC05-4C48-8CA8-8BA2C41F2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37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022F-6C66-5B87-5CFB-58AF1CE6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EDF22-9433-EBCE-33E3-16B89C8F5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DFE55-C4F5-9E3C-22AB-4D552E598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B9107-ACD9-8B7C-CB19-D153946A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E7E0-8FF7-4EC5-9D4F-DA2590A9D87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B7DE6-D03B-E832-F13B-28FC122E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32B8E-8A4F-E45F-32EE-9BDD30EF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2592-CC05-4C48-8CA8-8BA2C41F2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9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5807-3063-4058-1CB8-38C63310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8DFA-D8DC-78A1-5DAF-5D220BC2E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34D3E-6075-FB36-CAEF-01DB7B633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B195D-F87F-3FFC-28E0-F0E9D6751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741497-9252-1CDE-0261-1F38D8CAF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EE9A1-DDA1-352C-8E5A-534D5464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E7E0-8FF7-4EC5-9D4F-DA2590A9D87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672EF-0570-1463-14F9-33C7AD3A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B37A2-0328-68E5-4C0F-5ADC1332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2592-CC05-4C48-8CA8-8BA2C41F2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79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B3FA-D645-7A66-8FE2-9671A213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3376FA-BC16-D9EA-EE25-CB9DFEBA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E7E0-8FF7-4EC5-9D4F-DA2590A9D87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CCCA3-77C3-7264-0609-AA983A86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0EF76-ED9F-8230-33D8-A6F77175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2592-CC05-4C48-8CA8-8BA2C41F2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71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331A0-A322-3615-FD5B-77E079BE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E7E0-8FF7-4EC5-9D4F-DA2590A9D87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42EA9-FAF2-235A-B5AD-051703E5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B4AEC-830C-987F-B5FF-0ED8AFCE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2592-CC05-4C48-8CA8-8BA2C41F2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12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82A0-5D82-41E4-1A7F-16C23390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A3CC6-4E08-1660-31F7-605F128F4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0D641-5833-593C-2AFF-D87AB0CEB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BD65B-5A6A-24BB-3F1C-23C662F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E7E0-8FF7-4EC5-9D4F-DA2590A9D87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B285A-3ADB-842D-030C-D465E606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C5B91-0EBF-ECDE-E74B-438D26FB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2592-CC05-4C48-8CA8-8BA2C41F2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35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0910-A9AB-FAF6-279F-34E31AA3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1D726-B41F-793A-6A51-6C8890E2C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99053-5B1B-7FBE-A0F5-1B446535F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F7B90-618C-21BC-1D7C-B6C548FB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E7E0-8FF7-4EC5-9D4F-DA2590A9D87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784D1-1280-F918-ACB6-859983DD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1E056-C91F-7A33-070D-73789EF9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2592-CC05-4C48-8CA8-8BA2C41F2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11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5FC04-FE27-423B-4F12-3DA9F7A1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794E-B936-9552-B690-6FCA668E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29F46-E01D-51C6-24A9-28E82CA09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3E7E0-8FF7-4EC5-9D4F-DA2590A9D87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44F13-F539-BB11-8893-610ECBB70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089D5-10EC-9876-6E09-C7DC4822D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2592-CC05-4C48-8CA8-8BA2C41F24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05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1495-40F4-3F34-5804-0DBF8589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INSTRUCTIONS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15941-3088-4B94-B7B1-6572B2DDE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981"/>
            <a:ext cx="10515600" cy="4578982"/>
          </a:xfrm>
        </p:spPr>
        <p:txBody>
          <a:bodyPr>
            <a:normAutofit/>
          </a:bodyPr>
          <a:lstStyle/>
          <a:p>
            <a:r>
              <a:rPr lang="en-IN" dirty="0"/>
              <a:t>Use Font size 22 to 28 and Font Style Calibri(body)</a:t>
            </a:r>
          </a:p>
          <a:p>
            <a:r>
              <a:rPr lang="en-IN" dirty="0"/>
              <a:t>Do not change the Template: Heading / Title of the slides</a:t>
            </a:r>
          </a:p>
          <a:p>
            <a:r>
              <a:rPr lang="en-IN" dirty="0"/>
              <a:t>Do not change font style or colours</a:t>
            </a:r>
          </a:p>
          <a:p>
            <a:r>
              <a:rPr lang="en-IN" dirty="0"/>
              <a:t>Do not copy paste paragraphs: use only Bullet Points</a:t>
            </a:r>
          </a:p>
          <a:p>
            <a:r>
              <a:rPr lang="en-IN" dirty="0"/>
              <a:t>Maximum slide Limit is 12 only</a:t>
            </a:r>
          </a:p>
          <a:p>
            <a:r>
              <a:rPr lang="en-IN" dirty="0"/>
              <a:t>Please display the required meaningful Content or images or tables </a:t>
            </a:r>
          </a:p>
          <a:p>
            <a:r>
              <a:rPr lang="en-IN" dirty="0"/>
              <a:t>Save the PPT with Group No &amp; Section, Dept and Review no,  example: </a:t>
            </a:r>
            <a:r>
              <a:rPr lang="en-US" dirty="0"/>
              <a:t>1A(</a:t>
            </a:r>
            <a:r>
              <a:rPr lang="en-IN" dirty="0"/>
              <a:t>Group No &amp; Section)</a:t>
            </a:r>
            <a:r>
              <a:rPr lang="en-US" dirty="0"/>
              <a:t>_IT(Dept)_1( Review</a:t>
            </a:r>
            <a:r>
              <a:rPr lang="en-IN" dirty="0"/>
              <a:t> no)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614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2440-3607-A7F4-14ED-FAF5C991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S/W &amp; H/W REQUIRMENTS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E6C5C-DF6A-9C3C-72F3-99BB4F487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431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2440-3607-A7F4-14ED-FAF5C991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E6C5C-DF6A-9C3C-72F3-99BB4F487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</a:t>
            </a:r>
          </a:p>
          <a:p>
            <a:r>
              <a:rPr lang="en-US" dirty="0"/>
              <a:t>2.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5816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2440-3607-A7F4-14ED-FAF5C991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229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0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0A09-BF95-A121-71A4-33FFE91A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417" y="300399"/>
            <a:ext cx="10515600" cy="112838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cs typeface="Arial" panose="020B0604020202020204" pitchFamily="34" charset="0"/>
              </a:rPr>
              <a:t>ABSTRACT REVIEW</a:t>
            </a:r>
            <a:br>
              <a:rPr lang="en-US" sz="2400" dirty="0">
                <a:latin typeface="+mn-lt"/>
                <a:cs typeface="Arial" panose="020B0604020202020204" pitchFamily="34" charset="0"/>
              </a:rPr>
            </a:br>
            <a:br>
              <a:rPr lang="en-US" sz="24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</a:br>
            <a:r>
              <a:rPr lang="en-US" sz="2800" dirty="0" err="1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Project_Title</a:t>
            </a:r>
            <a:endParaRPr lang="en-US" sz="2800" dirty="0">
              <a:solidFill>
                <a:srgbClr val="FF000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AE0CE-45A1-A1FF-31F4-66CECAEF3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07184" y="1899312"/>
            <a:ext cx="6187735" cy="247051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dirty="0"/>
              <a:t>Group: 1A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Team Members</a:t>
            </a:r>
          </a:p>
          <a:p>
            <a:pPr marL="457200" indent="-457200" algn="ctr">
              <a:buAutoNum type="arabicPeriod"/>
            </a:pPr>
            <a:r>
              <a:rPr lang="en-US" sz="2400" dirty="0" err="1"/>
              <a:t>Student_name</a:t>
            </a:r>
            <a:r>
              <a:rPr lang="en-US" sz="2400" dirty="0"/>
              <a:t>(ROLL.NO)</a:t>
            </a:r>
          </a:p>
          <a:p>
            <a:pPr marL="457200" indent="-457200" algn="ctr">
              <a:buAutoNum type="arabicPeriod"/>
            </a:pPr>
            <a:r>
              <a:rPr lang="en-US" sz="2400" dirty="0" err="1"/>
              <a:t>Xxx</a:t>
            </a:r>
            <a:endParaRPr lang="en-US" sz="2400" dirty="0"/>
          </a:p>
          <a:p>
            <a:pPr marL="457200" indent="-457200" algn="ctr">
              <a:buAutoNum type="arabicPeriod"/>
            </a:pPr>
            <a:r>
              <a:rPr lang="en-US" sz="2400" dirty="0"/>
              <a:t>xxx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4CF11E-4EBB-004C-8FD7-152B8D16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151E-3B04-2A43-BF92-D4DBB32698F3}" type="datetime1">
              <a:rPr lang="en-IN" smtClean="0"/>
              <a:t>15-02-2023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4F28400-FDB5-158C-D317-153E1B1CD072}"/>
              </a:ext>
            </a:extLst>
          </p:cNvPr>
          <p:cNvSpPr txBox="1">
            <a:spLocks/>
          </p:cNvSpPr>
          <p:nvPr/>
        </p:nvSpPr>
        <p:spPr>
          <a:xfrm>
            <a:off x="961417" y="5032000"/>
            <a:ext cx="10506683" cy="1380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8465D1-CCC3-285A-3E29-8B23DC764FF6}"/>
              </a:ext>
            </a:extLst>
          </p:cNvPr>
          <p:cNvSpPr txBox="1">
            <a:spLocks/>
          </p:cNvSpPr>
          <p:nvPr/>
        </p:nvSpPr>
        <p:spPr>
          <a:xfrm>
            <a:off x="838200" y="4437785"/>
            <a:ext cx="10515600" cy="1806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Under the Guidance </a:t>
            </a:r>
          </a:p>
          <a:p>
            <a:pPr marL="0" indent="0" algn="ctr">
              <a:buNone/>
            </a:pPr>
            <a:r>
              <a:rPr lang="en-US" dirty="0"/>
              <a:t>of </a:t>
            </a:r>
            <a:endParaRPr lang="en-US" dirty="0">
              <a:solidFill>
                <a:srgbClr val="00B05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00B050"/>
                </a:solidFill>
              </a:rPr>
              <a:t>Guide_Name</a:t>
            </a:r>
            <a:endParaRPr lang="en-US" dirty="0">
              <a:solidFill>
                <a:srgbClr val="00B05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</a:rPr>
              <a:t>Designation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</a:rPr>
              <a:t>Department of Information Technology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864F2-F4A5-DC53-C4B3-F9C0A49E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Ph.D. OPEN TALK          173030211           Department of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C41FE-7D1F-E7DF-F0EB-DE18D395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9118" y="6356350"/>
            <a:ext cx="984682" cy="36512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6255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B226-EF21-2712-730B-7085784E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A29C3-CB80-EDB5-023E-DFA1DB561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29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Abstract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Introduction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Literature Survey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Existing System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Proposed System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Software &amp; Hardware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References 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4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2440-3607-A7F4-14ED-FAF5C991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E6C5C-DF6A-9C3C-72F3-99BB4F487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POINTS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03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3BB5-A93D-656A-0608-3F749853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BA45-B407-4D86-5A83-77D518631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POINTS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187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6934-7351-8E0D-FAFA-6A1CC9D9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LITERATURE SURVEY</a:t>
            </a:r>
            <a:endParaRPr lang="en-IN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D7FD10-B8EC-7400-5CC3-11AED9628C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71979"/>
              </p:ext>
            </p:extLst>
          </p:nvPr>
        </p:nvGraphicFramePr>
        <p:xfrm>
          <a:off x="301841" y="1500327"/>
          <a:ext cx="11567604" cy="4765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958">
                  <a:extLst>
                    <a:ext uri="{9D8B030D-6E8A-4147-A177-3AD203B41FA5}">
                      <a16:colId xmlns:a16="http://schemas.microsoft.com/office/drawing/2014/main" val="3032762930"/>
                    </a:ext>
                  </a:extLst>
                </a:gridCol>
                <a:gridCol w="1555308">
                  <a:extLst>
                    <a:ext uri="{9D8B030D-6E8A-4147-A177-3AD203B41FA5}">
                      <a16:colId xmlns:a16="http://schemas.microsoft.com/office/drawing/2014/main" val="998183167"/>
                    </a:ext>
                  </a:extLst>
                </a:gridCol>
                <a:gridCol w="1210666">
                  <a:extLst>
                    <a:ext uri="{9D8B030D-6E8A-4147-A177-3AD203B41FA5}">
                      <a16:colId xmlns:a16="http://schemas.microsoft.com/office/drawing/2014/main" val="804778521"/>
                    </a:ext>
                  </a:extLst>
                </a:gridCol>
                <a:gridCol w="1961809">
                  <a:extLst>
                    <a:ext uri="{9D8B030D-6E8A-4147-A177-3AD203B41FA5}">
                      <a16:colId xmlns:a16="http://schemas.microsoft.com/office/drawing/2014/main" val="2704807077"/>
                    </a:ext>
                  </a:extLst>
                </a:gridCol>
                <a:gridCol w="2165059">
                  <a:extLst>
                    <a:ext uri="{9D8B030D-6E8A-4147-A177-3AD203B41FA5}">
                      <a16:colId xmlns:a16="http://schemas.microsoft.com/office/drawing/2014/main" val="1684229808"/>
                    </a:ext>
                  </a:extLst>
                </a:gridCol>
                <a:gridCol w="2041342">
                  <a:extLst>
                    <a:ext uri="{9D8B030D-6E8A-4147-A177-3AD203B41FA5}">
                      <a16:colId xmlns:a16="http://schemas.microsoft.com/office/drawing/2014/main" val="1430572107"/>
                    </a:ext>
                  </a:extLst>
                </a:gridCol>
                <a:gridCol w="1926462">
                  <a:extLst>
                    <a:ext uri="{9D8B030D-6E8A-4147-A177-3AD203B41FA5}">
                      <a16:colId xmlns:a16="http://schemas.microsoft.com/office/drawing/2014/main" val="2525136177"/>
                    </a:ext>
                  </a:extLst>
                </a:gridCol>
              </a:tblGrid>
              <a:tr h="923477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 OF THE PAPER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JOURNAL NAME AND YEAR OF PUBLICATION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 ADAPTED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FINDINGS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LIMITATIONS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74641"/>
                  </a:ext>
                </a:extLst>
              </a:tr>
              <a:tr h="38421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478835"/>
                  </a:ext>
                </a:extLst>
              </a:tr>
              <a:tr h="38421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841748"/>
                  </a:ext>
                </a:extLst>
              </a:tr>
              <a:tr h="38421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706303"/>
                  </a:ext>
                </a:extLst>
              </a:tr>
              <a:tr h="38421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14450"/>
                  </a:ext>
                </a:extLst>
              </a:tr>
              <a:tr h="38421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802905"/>
                  </a:ext>
                </a:extLst>
              </a:tr>
              <a:tr h="38421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82506"/>
                  </a:ext>
                </a:extLst>
              </a:tr>
              <a:tr h="38421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152306"/>
                  </a:ext>
                </a:extLst>
              </a:tr>
              <a:tr h="38421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8061"/>
                  </a:ext>
                </a:extLst>
              </a:tr>
              <a:tr h="384219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67995"/>
                  </a:ext>
                </a:extLst>
              </a:tr>
              <a:tr h="38421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220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48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2440-3607-A7F4-14ED-FAF5C991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EXISTING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E6C5C-DF6A-9C3C-72F3-99BB4F487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POINTS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75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2440-3607-A7F4-14ED-FAF5C991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E6C5C-DF6A-9C3C-72F3-99BB4F487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POINTS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99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2440-3607-A7F4-14ED-FAF5C991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E6C5C-DF6A-9C3C-72F3-99BB4F487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POINTS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73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216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INSTRUCTIONS</vt:lpstr>
      <vt:lpstr>ABSTRACT REVIEW  Project_Title</vt:lpstr>
      <vt:lpstr>OUTLINE</vt:lpstr>
      <vt:lpstr>ABSTRACT</vt:lpstr>
      <vt:lpstr>INTRODUCTION</vt:lpstr>
      <vt:lpstr>LITERATURE SURVEY</vt:lpstr>
      <vt:lpstr>EXISTING SYSTEM</vt:lpstr>
      <vt:lpstr>PROPOSED SYSTEM</vt:lpstr>
      <vt:lpstr>METHODOLOGY</vt:lpstr>
      <vt:lpstr>S/W &amp; H/W REQUIRMENTS</vt:lpstr>
      <vt:lpstr>REFERENCES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Gs Prasad</dc:creator>
  <cp:lastModifiedBy>Gs Prasad</cp:lastModifiedBy>
  <cp:revision>2</cp:revision>
  <dcterms:created xsi:type="dcterms:W3CDTF">2023-02-05T04:35:48Z</dcterms:created>
  <dcterms:modified xsi:type="dcterms:W3CDTF">2023-02-15T06:18:41Z</dcterms:modified>
</cp:coreProperties>
</file>