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2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0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4E107-CC88-2072-4356-D48ACC02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pPr algn="ctr"/>
            <a:r>
              <a:rPr lang="en-US" sz="8800" dirty="0"/>
              <a:t>Simple Calendar App</a:t>
            </a:r>
            <a:endParaRPr lang="en-US" sz="10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8622C-95D9-C95B-1995-D297D3E84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pPr algn="ctr"/>
            <a:r>
              <a:rPr lang="en-US" sz="1600" dirty="0"/>
              <a:t>A MERN Stack Application</a:t>
            </a:r>
            <a:endParaRPr lang="en-US" sz="2400" dirty="0"/>
          </a:p>
        </p:txBody>
      </p:sp>
      <p:pic>
        <p:nvPicPr>
          <p:cNvPr id="14" name="Picture 13" descr="Lightbulb idea concept">
            <a:extLst>
              <a:ext uri="{FF2B5EF4-FFF2-40B4-BE49-F238E27FC236}">
                <a16:creationId xmlns:a16="http://schemas.microsoft.com/office/drawing/2014/main" id="{9BF9F593-4179-63C9-E35B-705C92E0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3703602" y="591670"/>
            <a:ext cx="4780200" cy="2688873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3A81F"/>
          </a:solidFill>
          <a:ln w="38100" cap="rnd">
            <a:solidFill>
              <a:srgbClr val="F3A81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C9C5-8D9B-5B38-2498-E0381B08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FCB6-77A9-944C-9C3B-5459E0B5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Setting up CORS properly</a:t>
            </a:r>
          </a:p>
          <a:p>
            <a:pPr lvl="1"/>
            <a:r>
              <a:rPr lang="en-US" dirty="0"/>
              <a:t>Token-based route protection</a:t>
            </a:r>
          </a:p>
          <a:p>
            <a:r>
              <a:rPr lang="en-US" dirty="0"/>
              <a:t>Learnings:</a:t>
            </a:r>
          </a:p>
          <a:p>
            <a:pPr lvl="1"/>
            <a:r>
              <a:rPr lang="en-US" dirty="0"/>
              <a:t>Full-stack app flow</a:t>
            </a:r>
          </a:p>
          <a:p>
            <a:pPr lvl="1"/>
            <a:r>
              <a:rPr lang="en-US" dirty="0"/>
              <a:t>JWT and middleware usage</a:t>
            </a:r>
          </a:p>
          <a:p>
            <a:pPr lvl="1"/>
            <a:r>
              <a:rPr lang="en-US" dirty="0"/>
              <a:t>API testing with Postman</a:t>
            </a:r>
          </a:p>
        </p:txBody>
      </p:sp>
    </p:spTree>
    <p:extLst>
      <p:ext uri="{BB962C8B-B14F-4D97-AF65-F5344CB8AC3E}">
        <p14:creationId xmlns:p14="http://schemas.microsoft.com/office/powerpoint/2010/main" val="294236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7A9A-F0FD-AB20-6B77-BDB46E8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772A-8C83-41F8-4112-C395C2E6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enhancements with modals</a:t>
            </a:r>
          </a:p>
          <a:p>
            <a:r>
              <a:rPr lang="en-US" dirty="0"/>
              <a:t>Delete/update events</a:t>
            </a:r>
          </a:p>
          <a:p>
            <a:r>
              <a:rPr lang="en-US" dirty="0"/>
              <a:t>Replace prompt() with a proper form</a:t>
            </a:r>
          </a:p>
          <a:p>
            <a:r>
              <a:rPr lang="en-US" dirty="0"/>
              <a:t>Deploy using </a:t>
            </a:r>
            <a:r>
              <a:rPr lang="en-US" dirty="0" err="1"/>
              <a:t>Vercel</a:t>
            </a:r>
            <a:r>
              <a:rPr lang="en-US" dirty="0"/>
              <a:t> (client) and Render (backend)</a:t>
            </a:r>
          </a:p>
        </p:txBody>
      </p:sp>
    </p:spTree>
    <p:extLst>
      <p:ext uri="{BB962C8B-B14F-4D97-AF65-F5344CB8AC3E}">
        <p14:creationId xmlns:p14="http://schemas.microsoft.com/office/powerpoint/2010/main" val="187042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871B-A6EF-B11C-2BBE-D83CF560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634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C3D-ACA3-5AD7-4370-40439D4C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7328-1BBF-E0A5-CBE2-F01A92F8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779"/>
            <a:ext cx="10515600" cy="4251960"/>
          </a:xfrm>
        </p:spPr>
        <p:txBody>
          <a:bodyPr/>
          <a:lstStyle/>
          <a:p>
            <a:r>
              <a:rPr lang="en-US" dirty="0" err="1"/>
              <a:t>Dhanakudharam</a:t>
            </a:r>
            <a:r>
              <a:rPr lang="en-US" dirty="0"/>
              <a:t>. Venkata Padmavathi : U01944105 </a:t>
            </a:r>
          </a:p>
          <a:p>
            <a:r>
              <a:rPr lang="en-US" dirty="0"/>
              <a:t>Sai </a:t>
            </a:r>
            <a:r>
              <a:rPr lang="en-US" dirty="0" err="1"/>
              <a:t>Gnandeep</a:t>
            </a:r>
            <a:r>
              <a:rPr lang="en-US" dirty="0"/>
              <a:t> </a:t>
            </a:r>
            <a:r>
              <a:rPr lang="en-US" dirty="0" err="1"/>
              <a:t>Vangapandu</a:t>
            </a:r>
            <a:r>
              <a:rPr lang="en-US" dirty="0"/>
              <a:t> : U01859740</a:t>
            </a:r>
          </a:p>
          <a:p>
            <a:r>
              <a:rPr lang="en-US" dirty="0"/>
              <a:t>Vinay Suhaas Gandi : U01951025</a:t>
            </a:r>
          </a:p>
          <a:p>
            <a:r>
              <a:rPr lang="en-US" dirty="0"/>
              <a:t>Naga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purvaz</a:t>
            </a:r>
            <a:r>
              <a:rPr lang="en-US" dirty="0"/>
              <a:t> bandalamudi : U01949350</a:t>
            </a:r>
          </a:p>
        </p:txBody>
      </p:sp>
    </p:spTree>
    <p:extLst>
      <p:ext uri="{BB962C8B-B14F-4D97-AF65-F5344CB8AC3E}">
        <p14:creationId xmlns:p14="http://schemas.microsoft.com/office/powerpoint/2010/main" val="244666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F971-0E1B-F3E1-3913-B8FE6000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8416-1E59-93E1-BFDB-A5B46804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full-stack calendar application built using: MongoDB, Express.js, React, and Node.js</a:t>
            </a:r>
          </a:p>
          <a:p>
            <a:r>
              <a:rPr lang="en-US" dirty="0"/>
              <a:t>Enables users to:</a:t>
            </a:r>
          </a:p>
          <a:p>
            <a:pPr lvl="1"/>
            <a:r>
              <a:rPr lang="en-US" dirty="0"/>
              <a:t>View events on a calendar</a:t>
            </a:r>
          </a:p>
          <a:p>
            <a:pPr lvl="1"/>
            <a:r>
              <a:rPr lang="en-US" dirty="0"/>
              <a:t>Add new events by clicking a date</a:t>
            </a:r>
          </a:p>
          <a:p>
            <a:pPr lvl="1"/>
            <a:r>
              <a:rPr lang="en-US" dirty="0"/>
              <a:t>Persist events using a MongoDB backend	</a:t>
            </a:r>
          </a:p>
        </p:txBody>
      </p:sp>
    </p:spTree>
    <p:extLst>
      <p:ext uri="{BB962C8B-B14F-4D97-AF65-F5344CB8AC3E}">
        <p14:creationId xmlns:p14="http://schemas.microsoft.com/office/powerpoint/2010/main" val="5467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67E1-14D2-41A2-79BD-D6C1038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6D38-ECF7-803F-48FD-7D88BFE5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React, </a:t>
            </a:r>
            <a:r>
              <a:rPr lang="en-US" dirty="0" err="1"/>
              <a:t>FullCalendar</a:t>
            </a:r>
            <a:r>
              <a:rPr lang="en-US" dirty="0"/>
              <a:t> library, Axios</a:t>
            </a:r>
          </a:p>
          <a:p>
            <a:r>
              <a:rPr lang="en-US" dirty="0"/>
              <a:t>Backend: Express.js, Node.js</a:t>
            </a:r>
          </a:p>
          <a:p>
            <a:r>
              <a:rPr lang="en-US" dirty="0"/>
              <a:t>Database: MongoDB (Mongoose ODM)</a:t>
            </a:r>
          </a:p>
          <a:p>
            <a:r>
              <a:rPr lang="en-US" dirty="0"/>
              <a:t>Authentication: JWT (Token-based)</a:t>
            </a:r>
          </a:p>
          <a:p>
            <a:r>
              <a:rPr lang="en-US" dirty="0"/>
              <a:t>Dev Tools: Postman, Git, VS Code</a:t>
            </a:r>
          </a:p>
        </p:txBody>
      </p:sp>
    </p:spTree>
    <p:extLst>
      <p:ext uri="{BB962C8B-B14F-4D97-AF65-F5344CB8AC3E}">
        <p14:creationId xmlns:p14="http://schemas.microsoft.com/office/powerpoint/2010/main" val="295392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6984-86A9-C2CF-DB19-E3D6017F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1C95-B240-7A33-D3E9-4EDF9418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Full-featured calendar with:</a:t>
            </a:r>
          </a:p>
          <a:p>
            <a:pPr lvl="1"/>
            <a:r>
              <a:rPr lang="en-US" dirty="0"/>
              <a:t>Monthly view</a:t>
            </a:r>
          </a:p>
          <a:p>
            <a:pPr lvl="1"/>
            <a:r>
              <a:rPr lang="en-US" dirty="0"/>
              <a:t>Event creation by date click</a:t>
            </a:r>
          </a:p>
          <a:p>
            <a:r>
              <a:rPr lang="en-US" dirty="0"/>
              <a:t>Events saved and retrieved per user</a:t>
            </a:r>
          </a:p>
        </p:txBody>
      </p:sp>
    </p:spTree>
    <p:extLst>
      <p:ext uri="{BB962C8B-B14F-4D97-AF65-F5344CB8AC3E}">
        <p14:creationId xmlns:p14="http://schemas.microsoft.com/office/powerpoint/2010/main" val="262755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062A-A5C8-00D6-E3DE-BB8E816A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5644-85E7-E369-F0D7-A31858DA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 (React)</a:t>
            </a:r>
          </a:p>
          <a:p>
            <a:pPr lvl="1"/>
            <a:r>
              <a:rPr lang="en-US" dirty="0"/>
              <a:t>App.js uses </a:t>
            </a:r>
            <a:r>
              <a:rPr lang="en-US" dirty="0" err="1"/>
              <a:t>FullCalendar</a:t>
            </a:r>
            <a:endParaRPr lang="en-US" dirty="0"/>
          </a:p>
          <a:p>
            <a:pPr lvl="1"/>
            <a:r>
              <a:rPr lang="en-US" dirty="0"/>
              <a:t>Axios to communicate with backend</a:t>
            </a:r>
          </a:p>
          <a:p>
            <a:r>
              <a:rPr lang="en-US" dirty="0"/>
              <a:t>Backend (Express)</a:t>
            </a:r>
          </a:p>
          <a:p>
            <a:pPr lvl="1"/>
            <a:r>
              <a:rPr lang="en-US" dirty="0"/>
              <a:t>/events: CRUD for events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Stores user accounts and event data</a:t>
            </a:r>
          </a:p>
        </p:txBody>
      </p:sp>
    </p:spTree>
    <p:extLst>
      <p:ext uri="{BB962C8B-B14F-4D97-AF65-F5344CB8AC3E}">
        <p14:creationId xmlns:p14="http://schemas.microsoft.com/office/powerpoint/2010/main" val="260159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F8FC-7335-B88C-3BA3-C106A45E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13C7-0688-F923-958E-AFE5B802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: </a:t>
            </a:r>
            <a:r>
              <a:rPr lang="en-US" b="1" dirty="0"/>
              <a:t>/events</a:t>
            </a:r>
          </a:p>
          <a:p>
            <a:r>
              <a:rPr lang="en-US" dirty="0"/>
              <a:t>GET : </a:t>
            </a:r>
            <a:r>
              <a:rPr lang="en-US" b="1" dirty="0"/>
              <a:t>/events/:</a:t>
            </a:r>
            <a:r>
              <a:rPr lang="en-US" b="1" dirty="0" err="1"/>
              <a:t>userId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422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FA1DD-D61E-DB8B-038C-5BE1BC70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Demo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9500"/>
          </a:solidFill>
          <a:ln w="38100" cap="rnd">
            <a:solidFill>
              <a:srgbClr val="FF95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1910E-5D90-4DF5-CCC0-98FA4B54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05963"/>
            <a:ext cx="5614416" cy="3368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8C427-F0BE-58C4-3087-ED2402D4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97197"/>
            <a:ext cx="5614416" cy="31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9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B8AF-B7F3-6B0D-339F-31D9774D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3F92-F7A5-A964-0EC6-7F51C507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Client setup : </a:t>
            </a:r>
          </a:p>
          <a:p>
            <a:pPr lvl="2"/>
            <a:r>
              <a:rPr lang="en-US" b="1" dirty="0"/>
              <a:t>Cd client</a:t>
            </a:r>
          </a:p>
          <a:p>
            <a:pPr lvl="2"/>
            <a:r>
              <a:rPr lang="en-US" b="1" dirty="0" err="1"/>
              <a:t>Npm</a:t>
            </a:r>
            <a:r>
              <a:rPr lang="en-US" b="1" dirty="0"/>
              <a:t> install</a:t>
            </a:r>
          </a:p>
          <a:p>
            <a:pPr lvl="2"/>
            <a:r>
              <a:rPr lang="en-US" b="1" dirty="0"/>
              <a:t>Node start</a:t>
            </a:r>
          </a:p>
          <a:p>
            <a:pPr lvl="1"/>
            <a:r>
              <a:rPr lang="en-US" b="1" dirty="0"/>
              <a:t>Server Setup:</a:t>
            </a:r>
          </a:p>
          <a:p>
            <a:pPr lvl="2"/>
            <a:r>
              <a:rPr lang="en-US" b="1" dirty="0"/>
              <a:t>Cd server</a:t>
            </a:r>
          </a:p>
          <a:p>
            <a:pPr lvl="2"/>
            <a:r>
              <a:rPr lang="en-US" b="1" dirty="0" err="1"/>
              <a:t>Npm</a:t>
            </a:r>
            <a:r>
              <a:rPr lang="en-US" b="1" dirty="0"/>
              <a:t> install</a:t>
            </a:r>
          </a:p>
          <a:p>
            <a:pPr lvl="2"/>
            <a:r>
              <a:rPr lang="en-US" b="1" dirty="0"/>
              <a:t>Node server.js</a:t>
            </a:r>
          </a:p>
        </p:txBody>
      </p:sp>
    </p:spTree>
    <p:extLst>
      <p:ext uri="{BB962C8B-B14F-4D97-AF65-F5344CB8AC3E}">
        <p14:creationId xmlns:p14="http://schemas.microsoft.com/office/powerpoint/2010/main" val="406655974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The Hand Bold</vt:lpstr>
      <vt:lpstr>The Serif Hand Black</vt:lpstr>
      <vt:lpstr>SketchyVTI</vt:lpstr>
      <vt:lpstr>Simple Calendar App</vt:lpstr>
      <vt:lpstr>Presented by: </vt:lpstr>
      <vt:lpstr>Project Overview</vt:lpstr>
      <vt:lpstr>Technology Stack</vt:lpstr>
      <vt:lpstr>Features</vt:lpstr>
      <vt:lpstr>Application Architecture</vt:lpstr>
      <vt:lpstr>API Endpoints</vt:lpstr>
      <vt:lpstr>Demo</vt:lpstr>
      <vt:lpstr>How to Run Locally</vt:lpstr>
      <vt:lpstr>Challenges &amp; Learnings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nagasaipurvaz bandalamudi</dc:creator>
  <cp:lastModifiedBy>nagasaipurvaz bandalamudi</cp:lastModifiedBy>
  <cp:revision>1</cp:revision>
  <dcterms:created xsi:type="dcterms:W3CDTF">2025-05-09T19:41:22Z</dcterms:created>
  <dcterms:modified xsi:type="dcterms:W3CDTF">2025-05-09T20:11:27Z</dcterms:modified>
</cp:coreProperties>
</file>