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30" autoAdjust="0"/>
    <p:restoredTop sz="94610" autoAdjust="0"/>
  </p:normalViewPr>
  <p:slideViewPr>
    <p:cSldViewPr snapToGrid="0" snapToObjects="1">
      <p:cViewPr varScale="1">
        <p:scale>
          <a:sx n="90" d="100"/>
          <a:sy n="90" d="100"/>
        </p:scale>
        <p:origin x="-576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https://www.peppercontent.io/blog/tracing-the-evolution-of-nlp/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https://justtiffme.com/5-data-structures-for-effective-programming/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https://www.youtube.com/watch?v=cbNljGlusDU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https://www.linkedin.com/pulse/nlp-rijika-roy-4f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https://www.slideshare.net/adorepump/automatic-code-generation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https://estudies4you.blogspot.com/2017/07/designing-of-lexical-analyzer.html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https://iq.opengenus.org/code-generation-in-compiler-design/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https://hailieghopmiddleton.blogspot.com/2022/04/explain-difference-between-bottom-up.html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https://www.slideshare.net/ijreteditor/a-novel-load-balancing-model-for-overloaded-cloud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https://www.thinkful.com/blog/coding-best-practices/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6/24/2024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2100" y="665018"/>
            <a:ext cx="8229600" cy="27495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Building A Code Generator For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30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6690" y="3638417"/>
            <a:ext cx="4185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 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P.NAGA SAI RUTHWIK (192211733)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L.KONDAREDDY (192210009)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 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P.MURALIDHAR REDDY (192211961)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73535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Challenges in Building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2195679"/>
            <a:ext cx="8143276" cy="2105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Balancing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flexibility and constraints in 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Handling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ambiguity and natural language variations in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Ensuring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scalability and performance of the code generator for large-scale projects.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44760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Best Practices for Code Generation in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656151"/>
            <a:ext cx="8092120" cy="2532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Documenting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syntax and semantics for reference.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Using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automated testing and validation techniques to verify the generated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Collaborating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with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gather feedback and improve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xenonstack.com/hubfs/xenonstack-evolution-of-nlp-tre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Future Trends in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and Code Generation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Integration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AI and machine learning techniques for smarter code generation.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Adoption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domain-specific languages tailored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Continued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research and development to enhance the efficiency and usability of code generators.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40284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451532"/>
            <a:ext cx="8229600" cy="33650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revolutionize the way code is written.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enable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focus on creativity and innovation.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Embracing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code generation in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lead to faster development cycles and higher-quality software.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Introduction to Code Generation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Programming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54878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combines novel-writing and coding.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automate the process of creating code from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streamline the development process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Novel Text Effect and Logo Design Wo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494" y="1274059"/>
            <a:ext cx="4091420" cy="20494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29741" y="2800316"/>
            <a:ext cx="3357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Algerian" pitchFamily="82" charset="0"/>
                <a:ea typeface="Optima" pitchFamily="34" charset="-122"/>
                <a:cs typeface="Optima" pitchFamily="34" charset="-120"/>
              </a:rPr>
              <a:t>Programming</a:t>
            </a:r>
            <a:endParaRPr lang="en-US" sz="2800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227" y="448091"/>
            <a:ext cx="851734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endParaRPr lang="en-US" dirty="0" smtClean="0">
              <a:latin typeface="Söhne"/>
            </a:endParaRPr>
          </a:p>
          <a:p>
            <a:endParaRPr lang="en-US" dirty="0" smtClean="0">
              <a:latin typeface="Söhne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and implement a code generator for a novel programming language, addressing the challenges associated with creating a system that can efficiently translate high-level, domain-specific language constructs into executable code. The goal is to empower developers with a tool that streamlines the development process, allowing them to express complex ideas using a unique syntax while ensuring the generated code is optimized for performance and maintainability</a:t>
            </a:r>
            <a:r>
              <a:rPr lang="en-US" dirty="0" smtClean="0">
                <a:latin typeface="Söhne"/>
              </a:rPr>
              <a:t>.</a:t>
            </a:r>
            <a:endParaRPr lang="en-US" b="0" i="0" dirty="0"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9096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Understanding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39398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involves using natural language elements to write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are converted into executable code by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allows for a more intuitive and expressive way of writing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liu-1233853332880957-2/95/automatic-code-generation-3-728.jpg?cb=12338318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Benefits of Code Generation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reduce the time and effort required to write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can focus on the creative aspects of coding rather than syntax.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help maintain consistency and reduce errors in the codebase.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h9OTfdma2zBQ9r1WBftXBzlkuK8s4lt55Gi7d77fr7TzFNTSFLybe0xk4UcMCPlF1F3gLi_q6W87cPYpjdjiOsIAJ6OPdaxzo5rXd515_g21WPl6eyleR7x0W7PK0vy3wH2f0-OH0K-gBKGke7XJ9w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04" y="345298"/>
            <a:ext cx="6893169" cy="3904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2.bp.blogspot.com/-pAS3VI-dDW4/WXrezr4EmVI/AAAAAAAACmY/zCSr47yYoxkbOKRR7K8gH0T-PGQNLjvJQCLcBGAs/s1600/Lexical%2Bgenera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Components of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Lexical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Breaking down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into tokens.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Syntax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Parsing the tokens to create a syntax tree.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generation: Generating executable code from the syntax tree.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q.opengenus.org/content/images/2021/12/compiler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Design Considerations for a Code Generator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53303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Support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for various programming languages and platforms.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Error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handling to provide meaningful feedback to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Extensibility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to accommodate future enhancements and new features.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190726164056/Capture5555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66092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Choose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suitable programming language for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Develop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parsers and generators based on 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specifications.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Test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code generator with a variety of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to ensure accuracy and efficiency.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601</Words>
  <Application>Microsoft Office PowerPoint</Application>
  <PresentationFormat>On-screen Show (16:9)</PresentationFormat>
  <Paragraphs>92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Code Generator For NovEl Programming</dc:title>
  <dc:subject>Building A Code Generator For NovEl Programming</dc:subject>
  <dc:creator>SlideMake.com</dc:creator>
  <cp:lastModifiedBy>Potu Naga Sai Ruthwik</cp:lastModifiedBy>
  <cp:revision>12</cp:revision>
  <dcterms:created xsi:type="dcterms:W3CDTF">2024-03-06T06:57:43Z</dcterms:created>
  <dcterms:modified xsi:type="dcterms:W3CDTF">2024-06-24T17:51:27Z</dcterms:modified>
</cp:coreProperties>
</file>