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0" r:id="rId3"/>
    <p:sldId id="261" r:id="rId4"/>
    <p:sldId id="262" r:id="rId5"/>
    <p:sldId id="258" r:id="rId6"/>
    <p:sldId id="268" r:id="rId7"/>
    <p:sldId id="267" r:id="rId8"/>
    <p:sldId id="259" r:id="rId9"/>
    <p:sldId id="257" r:id="rId10"/>
    <p:sldId id="265" r:id="rId11"/>
    <p:sldId id="266" r:id="rId12"/>
    <p:sldId id="264"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p:restoredTop sz="94697"/>
  </p:normalViewPr>
  <p:slideViewPr>
    <p:cSldViewPr snapToGrid="0" snapToObjects="1">
      <p:cViewPr varScale="1">
        <p:scale>
          <a:sx n="74" d="100"/>
          <a:sy n="74" d="100"/>
        </p:scale>
        <p:origin x="3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0043F-493A-4E46-B640-C56D59DA0A73}" type="datetimeFigureOut">
              <a:rPr kumimoji="1" lang="ja-JP" altLang="en-US" smtClean="0"/>
              <a:t>2016/9/30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89C79-E742-E348-8C9F-7DFC639C0AF9}" type="slidenum">
              <a:rPr kumimoji="1" lang="ja-JP" altLang="en-US" smtClean="0"/>
              <a:t>‹#›</a:t>
            </a:fld>
            <a:endParaRPr kumimoji="1" lang="ja-JP" altLang="en-US"/>
          </a:p>
        </p:txBody>
      </p:sp>
    </p:spTree>
    <p:extLst>
      <p:ext uri="{BB962C8B-B14F-4D97-AF65-F5344CB8AC3E}">
        <p14:creationId xmlns:p14="http://schemas.microsoft.com/office/powerpoint/2010/main" val="2088786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8C79C5D-2A6F-F04D-97DA-BEF2467B64E4}" type="datetimeFigureOut">
              <a:rPr lang="en-US" dirty="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FBF54567-0DE4-3F47-BF90-CB84690072F9}" type="datetimeFigureOut">
              <a:rPr lang="en-US" dirty="0"/>
              <a:pPr/>
              <a:t>9/30/2016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DF5E60-9974-AC48-9591-99C2BB44B7CF}" type="datetimeFigureOut">
              <a:rPr lang="en-US" dirty="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9/30/2016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9/30/2016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いい生活インターン</a:t>
            </a:r>
            <a:r>
              <a:rPr kumimoji="1" lang="en-US" altLang="ja-JP" dirty="0"/>
              <a:t> team-A</a:t>
            </a:r>
            <a:endParaRPr kumimoji="1" lang="ja-JP" altLang="en-US" dirty="0"/>
          </a:p>
        </p:txBody>
      </p:sp>
      <p:sp>
        <p:nvSpPr>
          <p:cNvPr id="3" name="サブタイトル 2"/>
          <p:cNvSpPr>
            <a:spLocks noGrp="1"/>
          </p:cNvSpPr>
          <p:nvPr>
            <p:ph type="subTitle" idx="1"/>
          </p:nvPr>
        </p:nvSpPr>
        <p:spPr/>
        <p:txBody>
          <a:bodyPr/>
          <a:lstStyle/>
          <a:p>
            <a:r>
              <a:rPr lang="ja-JP" altLang="en-US" dirty="0"/>
              <a:t>佐古嵐、</a:t>
            </a:r>
            <a:r>
              <a:rPr kumimoji="1" lang="ja-JP" altLang="en-US" dirty="0"/>
              <a:t>関根裕人</a:t>
            </a:r>
            <a:r>
              <a:rPr lang="ja-JP" altLang="en-US" dirty="0"/>
              <a:t>、</a:t>
            </a:r>
            <a:r>
              <a:rPr kumimoji="1" lang="ja-JP" altLang="en-US" dirty="0"/>
              <a:t>深谷大樹</a:t>
            </a:r>
          </a:p>
        </p:txBody>
      </p:sp>
    </p:spTree>
    <p:extLst>
      <p:ext uri="{BB962C8B-B14F-4D97-AF65-F5344CB8AC3E}">
        <p14:creationId xmlns:p14="http://schemas.microsoft.com/office/powerpoint/2010/main" val="1348995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447188"/>
            <a:ext cx="10571998" cy="970450"/>
          </a:xfrm>
        </p:spPr>
        <p:txBody>
          <a:bodyPr/>
          <a:lstStyle/>
          <a:p>
            <a:pPr algn="ctr"/>
            <a:r>
              <a:rPr kumimoji="1" lang="ja-JP" altLang="en-US" dirty="0"/>
              <a:t>機能</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r>
              <a:rPr lang="ja-JP" altLang="en-US" sz="4400" dirty="0"/>
              <a:t>スライドバーの追加</a:t>
            </a:r>
            <a:endParaRPr lang="en-US" altLang="ja-JP" sz="4400" dirty="0"/>
          </a:p>
          <a:p>
            <a:pPr marL="0" indent="0">
              <a:buNone/>
            </a:pPr>
            <a:endParaRPr lang="en-US" altLang="ja-JP" dirty="0"/>
          </a:p>
          <a:p>
            <a:pPr marL="0" indent="0">
              <a:buNone/>
            </a:pPr>
            <a:r>
              <a:rPr lang="ja-JP" altLang="en-US" sz="2400" dirty="0" err="1"/>
              <a:t>ー</a:t>
            </a:r>
            <a:r>
              <a:rPr lang="ja-JP" altLang="en-US" sz="2400" dirty="0"/>
              <a:t>＞　リアルタイムで変更が見</a:t>
            </a:r>
            <a:r>
              <a:rPr lang="ja-JP" altLang="en-US" sz="2400" dirty="0" err="1"/>
              <a:t>れ</a:t>
            </a:r>
            <a:r>
              <a:rPr lang="ja-JP" altLang="en-US" sz="2400" dirty="0"/>
              <a:t>、物件を表示してくれる。</a:t>
            </a:r>
            <a:endParaRPr lang="en-US" altLang="ja-JP" sz="2400" dirty="0"/>
          </a:p>
          <a:p>
            <a:pPr marL="0" indent="0">
              <a:buNone/>
            </a:pPr>
            <a:r>
              <a:rPr lang="en-US" altLang="ja-JP" sz="2400" dirty="0"/>
              <a:t>		</a:t>
            </a:r>
            <a:r>
              <a:rPr lang="ja-JP" altLang="en-US" sz="2400" dirty="0"/>
              <a:t>ユーザーが使いやすい。</a:t>
            </a:r>
            <a:endParaRPr lang="en-US" altLang="ja-JP" sz="2400" dirty="0"/>
          </a:p>
          <a:p>
            <a:pPr marL="0" indent="0">
              <a:buNone/>
            </a:pPr>
            <a:endParaRPr lang="en-US" altLang="ja-JP" dirty="0"/>
          </a:p>
        </p:txBody>
      </p:sp>
    </p:spTree>
    <p:extLst>
      <p:ext uri="{BB962C8B-B14F-4D97-AF65-F5344CB8AC3E}">
        <p14:creationId xmlns:p14="http://schemas.microsoft.com/office/powerpoint/2010/main" val="364668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機能</a:t>
            </a:r>
            <a:r>
              <a:rPr lang="en-US" altLang="ja-JP" dirty="0"/>
              <a:t>2</a:t>
            </a:r>
            <a:endParaRPr kumimoji="1" lang="ja-JP" altLang="en-US" dirty="0"/>
          </a:p>
        </p:txBody>
      </p:sp>
      <p:sp>
        <p:nvSpPr>
          <p:cNvPr id="3" name="コンテンツ プレースホルダー 2"/>
          <p:cNvSpPr>
            <a:spLocks noGrp="1"/>
          </p:cNvSpPr>
          <p:nvPr>
            <p:ph idx="1"/>
          </p:nvPr>
        </p:nvSpPr>
        <p:spPr/>
        <p:txBody>
          <a:bodyPr/>
          <a:lstStyle/>
          <a:p>
            <a:r>
              <a:rPr lang="ja-JP" altLang="en-US" sz="4400" dirty="0"/>
              <a:t>ヒートマップの追加</a:t>
            </a:r>
            <a:endParaRPr lang="en-US" altLang="ja-JP" sz="4400" dirty="0"/>
          </a:p>
          <a:p>
            <a:pPr marL="0" indent="0">
              <a:buNone/>
            </a:pPr>
            <a:endParaRPr lang="en-US" altLang="ja-JP" sz="2400" dirty="0"/>
          </a:p>
          <a:p>
            <a:pPr marL="0" indent="0">
              <a:buNone/>
            </a:pPr>
            <a:r>
              <a:rPr lang="ja-JP" altLang="en-US" sz="2400" dirty="0" err="1"/>
              <a:t>ー</a:t>
            </a:r>
            <a:r>
              <a:rPr lang="ja-JP" altLang="en-US" sz="2400" dirty="0"/>
              <a:t>＞　自分の条件に合う物件がある密度を表すことで、一目でどこの地域を</a:t>
            </a:r>
            <a:r>
              <a:rPr lang="en-US" altLang="ja-JP" sz="2400" dirty="0"/>
              <a:t>		</a:t>
            </a:r>
            <a:r>
              <a:rPr lang="ja-JP" altLang="en-US" sz="2400" dirty="0"/>
              <a:t>見ればよいか分かる。</a:t>
            </a:r>
          </a:p>
          <a:p>
            <a:endParaRPr kumimoji="1" lang="ja-JP" altLang="en-US" dirty="0"/>
          </a:p>
        </p:txBody>
      </p:sp>
    </p:spTree>
    <p:extLst>
      <p:ext uri="{BB962C8B-B14F-4D97-AF65-F5344CB8AC3E}">
        <p14:creationId xmlns:p14="http://schemas.microsoft.com/office/powerpoint/2010/main" val="230628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a:t>処理を軽くする</a:t>
            </a:r>
            <a:endParaRPr kumimoji="1" lang="en-US" altLang="ja-JP" sz="3200" dirty="0"/>
          </a:p>
          <a:p>
            <a:r>
              <a:rPr kumimoji="1" lang="ja-JP" altLang="en-US" sz="3200" dirty="0"/>
              <a:t>条件のスライドバーの増加</a:t>
            </a:r>
            <a:endParaRPr kumimoji="1" lang="en-US" altLang="ja-JP" sz="3200" dirty="0"/>
          </a:p>
          <a:p>
            <a:r>
              <a:rPr lang="en-US" altLang="ja-JP" sz="3200" dirty="0"/>
              <a:t>UI</a:t>
            </a:r>
            <a:r>
              <a:rPr lang="ja-JP" altLang="en-US" sz="3200" dirty="0"/>
              <a:t>のさらなる改善</a:t>
            </a:r>
            <a:endParaRPr lang="en-US" altLang="ja-JP" sz="3200" dirty="0"/>
          </a:p>
          <a:p>
            <a:r>
              <a:rPr lang="ja-JP" altLang="en-US" sz="3200" dirty="0"/>
              <a:t>機能の追加など</a:t>
            </a:r>
            <a:endParaRPr kumimoji="1" lang="ja-JP" altLang="en-US" sz="3200" dirty="0"/>
          </a:p>
        </p:txBody>
      </p:sp>
    </p:spTree>
    <p:extLst>
      <p:ext uri="{BB962C8B-B14F-4D97-AF65-F5344CB8AC3E}">
        <p14:creationId xmlns:p14="http://schemas.microsoft.com/office/powerpoint/2010/main" val="174655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ご清聴ありがとうございました。</a:t>
            </a:r>
          </a:p>
        </p:txBody>
      </p:sp>
    </p:spTree>
    <p:extLst>
      <p:ext uri="{BB962C8B-B14F-4D97-AF65-F5344CB8AC3E}">
        <p14:creationId xmlns:p14="http://schemas.microsoft.com/office/powerpoint/2010/main" val="70611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佐古嵐</a:t>
            </a:r>
            <a:r>
              <a:rPr kumimoji="1" lang="en-US" altLang="ja-JP" dirty="0"/>
              <a:t>(</a:t>
            </a:r>
            <a:r>
              <a:rPr kumimoji="1" lang="en-US" altLang="ja-JP" dirty="0" err="1"/>
              <a:t>Arashi</a:t>
            </a:r>
            <a:r>
              <a:rPr kumimoji="1" lang="en-US" altLang="ja-JP" dirty="0"/>
              <a:t> </a:t>
            </a:r>
            <a:r>
              <a:rPr kumimoji="1" lang="en-US" altLang="ja-JP" dirty="0" err="1"/>
              <a:t>Sako</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a:t>神戸大学工学部情報知能工学科</a:t>
            </a:r>
            <a:r>
              <a:rPr kumimoji="1" lang="en-US" altLang="ja-JP" sz="3200" dirty="0"/>
              <a:t>3</a:t>
            </a:r>
            <a:r>
              <a:rPr kumimoji="1" lang="ja-JP" altLang="en-US" sz="3200" dirty="0"/>
              <a:t>回生</a:t>
            </a:r>
            <a:endParaRPr kumimoji="1" lang="en-US" altLang="ja-JP" sz="3200" dirty="0"/>
          </a:p>
          <a:p>
            <a:r>
              <a:rPr lang="ja-JP" altLang="en-US" sz="3200" dirty="0"/>
              <a:t>年齢</a:t>
            </a:r>
            <a:r>
              <a:rPr lang="en-US" altLang="ja-JP" sz="3200" dirty="0"/>
              <a:t>:20</a:t>
            </a:r>
            <a:r>
              <a:rPr lang="ja-JP" altLang="en-US" sz="3200" dirty="0"/>
              <a:t>歳</a:t>
            </a:r>
            <a:endParaRPr kumimoji="1" lang="en-US" altLang="ja-JP" sz="3200" dirty="0"/>
          </a:p>
          <a:p>
            <a:r>
              <a:rPr lang="ja-JP" altLang="en-US" sz="3200" dirty="0"/>
              <a:t>好きな言語</a:t>
            </a:r>
            <a:r>
              <a:rPr lang="en-US" altLang="ja-JP" sz="3200" dirty="0"/>
              <a:t>:</a:t>
            </a:r>
            <a:r>
              <a:rPr lang="en-US" altLang="ja-JP" sz="3200" dirty="0" err="1"/>
              <a:t>ruby,python</a:t>
            </a:r>
            <a:endParaRPr lang="en-US" altLang="ja-JP" sz="3200" dirty="0"/>
          </a:p>
          <a:p>
            <a:r>
              <a:rPr kumimoji="1" lang="ja-JP" altLang="en-US" sz="3200" dirty="0"/>
              <a:t>趣味</a:t>
            </a:r>
            <a:r>
              <a:rPr kumimoji="1" lang="en-US" altLang="ja-JP" sz="3200" dirty="0"/>
              <a:t>:</a:t>
            </a:r>
            <a:r>
              <a:rPr kumimoji="1" lang="ja-JP" altLang="en-US" sz="3200" dirty="0"/>
              <a:t>睡眠、サッカー</a:t>
            </a:r>
          </a:p>
        </p:txBody>
      </p:sp>
    </p:spTree>
    <p:extLst>
      <p:ext uri="{BB962C8B-B14F-4D97-AF65-F5344CB8AC3E}">
        <p14:creationId xmlns:p14="http://schemas.microsoft.com/office/powerpoint/2010/main" val="152220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関根裕人</a:t>
            </a:r>
            <a:r>
              <a:rPr kumimoji="1" lang="en-US" altLang="ja-JP" dirty="0"/>
              <a:t>(</a:t>
            </a:r>
            <a:r>
              <a:rPr kumimoji="1" lang="en-US" altLang="ja-JP" dirty="0" err="1"/>
              <a:t>Hiroto</a:t>
            </a:r>
            <a:r>
              <a:rPr kumimoji="1" lang="en-US" altLang="ja-JP" dirty="0"/>
              <a:t> </a:t>
            </a:r>
            <a:r>
              <a:rPr kumimoji="1" lang="en-US" altLang="ja-JP" dirty="0" err="1"/>
              <a:t>Sekine</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a:t>筑波大学情報メディア創成学類</a:t>
            </a:r>
            <a:r>
              <a:rPr kumimoji="1" lang="en-US" altLang="ja-JP" sz="3200" dirty="0"/>
              <a:t>3</a:t>
            </a:r>
            <a:r>
              <a:rPr kumimoji="1" lang="ja-JP" altLang="en-US" sz="3200" dirty="0"/>
              <a:t>回生</a:t>
            </a:r>
            <a:endParaRPr kumimoji="1" lang="en-US" altLang="ja-JP" sz="3200" dirty="0"/>
          </a:p>
          <a:p>
            <a:r>
              <a:rPr lang="ja-JP" altLang="en-US" sz="3200" dirty="0"/>
              <a:t>年齢</a:t>
            </a:r>
            <a:r>
              <a:rPr lang="en-US" altLang="ja-JP" sz="3200" dirty="0"/>
              <a:t>20</a:t>
            </a:r>
            <a:r>
              <a:rPr lang="ja-JP" altLang="en-US" sz="3200" dirty="0"/>
              <a:t>歳</a:t>
            </a:r>
            <a:endParaRPr lang="en-US" altLang="ja-JP" sz="3200" dirty="0"/>
          </a:p>
          <a:p>
            <a:r>
              <a:rPr lang="ja-JP" altLang="en-US" sz="3200" dirty="0"/>
              <a:t>好きな言語</a:t>
            </a:r>
            <a:r>
              <a:rPr lang="en-US" altLang="ja-JP" sz="3200" dirty="0"/>
              <a:t>:ruby</a:t>
            </a:r>
          </a:p>
          <a:p>
            <a:r>
              <a:rPr lang="ja-JP" altLang="en-US" sz="3200" dirty="0"/>
              <a:t>趣味</a:t>
            </a:r>
            <a:r>
              <a:rPr lang="en-US" altLang="ja-JP" sz="3200" dirty="0"/>
              <a:t>:</a:t>
            </a:r>
            <a:r>
              <a:rPr lang="ja-JP" altLang="en-US" sz="3200" dirty="0"/>
              <a:t>サッカー、</a:t>
            </a:r>
            <a:r>
              <a:rPr lang="en-US" altLang="ja-JP" sz="3200" dirty="0"/>
              <a:t>music</a:t>
            </a:r>
          </a:p>
        </p:txBody>
      </p:sp>
    </p:spTree>
    <p:extLst>
      <p:ext uri="{BB962C8B-B14F-4D97-AF65-F5344CB8AC3E}">
        <p14:creationId xmlns:p14="http://schemas.microsoft.com/office/powerpoint/2010/main" val="57487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深谷</a:t>
            </a:r>
            <a:r>
              <a:rPr lang="ja-JP" altLang="en-US" dirty="0"/>
              <a:t>大樹</a:t>
            </a:r>
            <a:r>
              <a:rPr lang="en-US" altLang="ja-JP" dirty="0"/>
              <a:t>(</a:t>
            </a:r>
            <a:r>
              <a:rPr lang="en-US" altLang="ja-JP" dirty="0" err="1"/>
              <a:t>Taiju</a:t>
            </a:r>
            <a:r>
              <a:rPr lang="en-US" altLang="ja-JP" dirty="0"/>
              <a:t> </a:t>
            </a:r>
            <a:r>
              <a:rPr lang="en-US" altLang="ja-JP" dirty="0" err="1"/>
              <a:t>Fukaya</a:t>
            </a:r>
            <a:r>
              <a:rPr lang="en-US" altLang="ja-JP" dirty="0"/>
              <a:t>)</a:t>
            </a:r>
            <a:endParaRPr kumimoji="1" lang="ja-JP" altLang="en-US" dirty="0"/>
          </a:p>
        </p:txBody>
      </p:sp>
      <p:sp>
        <p:nvSpPr>
          <p:cNvPr id="3" name="コンテンツ プレースホルダー 2"/>
          <p:cNvSpPr>
            <a:spLocks noGrp="1"/>
          </p:cNvSpPr>
          <p:nvPr>
            <p:ph idx="1"/>
          </p:nvPr>
        </p:nvSpPr>
        <p:spPr>
          <a:xfrm>
            <a:off x="827424" y="2686982"/>
            <a:ext cx="10554574" cy="3636511"/>
          </a:xfrm>
        </p:spPr>
        <p:txBody>
          <a:bodyPr/>
          <a:lstStyle/>
          <a:p>
            <a:r>
              <a:rPr kumimoji="1" lang="ja-JP" altLang="en-US" sz="3200" dirty="0"/>
              <a:t>京都産業大学</a:t>
            </a:r>
            <a:r>
              <a:rPr lang="ja-JP" altLang="en-US" sz="3200" dirty="0"/>
              <a:t>コンピュータ理工学部</a:t>
            </a:r>
            <a:r>
              <a:rPr lang="en-US" altLang="ja-JP" sz="3200" dirty="0"/>
              <a:t>3</a:t>
            </a:r>
            <a:r>
              <a:rPr lang="ja-JP" altLang="en-US" sz="3200" dirty="0"/>
              <a:t>回生</a:t>
            </a:r>
            <a:endParaRPr lang="en-US" altLang="ja-JP" sz="3200" dirty="0"/>
          </a:p>
          <a:p>
            <a:r>
              <a:rPr lang="ja-JP" altLang="en-US" sz="3200" dirty="0"/>
              <a:t>年齢</a:t>
            </a:r>
            <a:r>
              <a:rPr lang="en-US" altLang="ja-JP" sz="3200" dirty="0"/>
              <a:t>:20</a:t>
            </a:r>
            <a:r>
              <a:rPr lang="ja-JP" altLang="en-US" sz="3200" dirty="0"/>
              <a:t>歳</a:t>
            </a:r>
            <a:endParaRPr lang="en-US" altLang="ja-JP" sz="3200" dirty="0"/>
          </a:p>
          <a:p>
            <a:r>
              <a:rPr lang="ja-JP" altLang="en-US" sz="3200" dirty="0"/>
              <a:t>好きな言語</a:t>
            </a:r>
            <a:r>
              <a:rPr lang="en-US" altLang="ja-JP" sz="3200" dirty="0"/>
              <a:t>:</a:t>
            </a:r>
            <a:r>
              <a:rPr lang="en-US" altLang="ja-JP" sz="3200" dirty="0" err="1"/>
              <a:t>php,ruby,python</a:t>
            </a:r>
            <a:endParaRPr lang="en-US" altLang="ja-JP" sz="3200" dirty="0"/>
          </a:p>
          <a:p>
            <a:r>
              <a:rPr lang="ja-JP" altLang="en-US" sz="3200" dirty="0"/>
              <a:t>趣味</a:t>
            </a:r>
            <a:r>
              <a:rPr lang="en-US" altLang="ja-JP" sz="3200" dirty="0"/>
              <a:t>:</a:t>
            </a:r>
            <a:r>
              <a:rPr lang="ja-JP" altLang="en-US" sz="3200" dirty="0"/>
              <a:t>ダイビング、睡眠、食事</a:t>
            </a:r>
            <a:endParaRPr lang="en-US" altLang="ja-JP" sz="3200" dirty="0"/>
          </a:p>
          <a:p>
            <a:endParaRPr lang="en-US" altLang="ja-JP" dirty="0"/>
          </a:p>
          <a:p>
            <a:endParaRPr kumimoji="1" lang="ja-JP" altLang="en-US" dirty="0"/>
          </a:p>
        </p:txBody>
      </p:sp>
    </p:spTree>
    <p:extLst>
      <p:ext uri="{BB962C8B-B14F-4D97-AF65-F5344CB8AC3E}">
        <p14:creationId xmlns:p14="http://schemas.microsoft.com/office/powerpoint/2010/main" val="167788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仮説</a:t>
            </a:r>
          </a:p>
        </p:txBody>
      </p:sp>
      <p:sp>
        <p:nvSpPr>
          <p:cNvPr id="3" name="コンテンツ プレースホルダー 2"/>
          <p:cNvSpPr>
            <a:spLocks noGrp="1"/>
          </p:cNvSpPr>
          <p:nvPr>
            <p:ph idx="1"/>
          </p:nvPr>
        </p:nvSpPr>
        <p:spPr>
          <a:xfrm>
            <a:off x="810000" y="2899200"/>
            <a:ext cx="11122170" cy="3958800"/>
          </a:xfrm>
        </p:spPr>
        <p:txBody>
          <a:bodyPr>
            <a:normAutofit fontScale="92500"/>
          </a:bodyPr>
          <a:lstStyle/>
          <a:p>
            <a:r>
              <a:rPr kumimoji="1" lang="ja-JP" altLang="en-US" sz="3200" dirty="0"/>
              <a:t>ターゲット</a:t>
            </a:r>
            <a:r>
              <a:rPr kumimoji="1" lang="en-US" altLang="ja-JP" sz="3200" dirty="0"/>
              <a:t>:</a:t>
            </a:r>
            <a:r>
              <a:rPr kumimoji="1" lang="ja-JP" altLang="en-US" sz="3200" dirty="0"/>
              <a:t>東京に引越しを考えている</a:t>
            </a:r>
            <a:r>
              <a:rPr lang="ja-JP" altLang="en-US" sz="3200" dirty="0"/>
              <a:t>人</a:t>
            </a:r>
            <a:endParaRPr kumimoji="1" lang="en-US" altLang="ja-JP" sz="3200" dirty="0"/>
          </a:p>
          <a:p>
            <a:r>
              <a:rPr kumimoji="1" lang="ja-JP" altLang="en-US" sz="3200" dirty="0"/>
              <a:t>欲求</a:t>
            </a:r>
            <a:r>
              <a:rPr kumimoji="1" lang="en-US" altLang="ja-JP" sz="3200" dirty="0"/>
              <a:t>:</a:t>
            </a:r>
            <a:r>
              <a:rPr kumimoji="1" lang="ja-JP" altLang="en-US" sz="3200" dirty="0"/>
              <a:t>自分の理想にあった家を借りたい</a:t>
            </a:r>
            <a:endParaRPr kumimoji="1" lang="en-US" altLang="ja-JP" sz="3200" dirty="0"/>
          </a:p>
          <a:p>
            <a:r>
              <a:rPr lang="ja-JP" altLang="en-US" sz="3200" dirty="0"/>
              <a:t>課題</a:t>
            </a:r>
            <a:r>
              <a:rPr lang="en-US" altLang="ja-JP" sz="3200" dirty="0"/>
              <a:t>:</a:t>
            </a:r>
            <a:r>
              <a:rPr lang="ja-JP" altLang="en-US" sz="3200" dirty="0"/>
              <a:t>既存のサービスでは検索の条件が多すぎる</a:t>
            </a:r>
            <a:br>
              <a:rPr lang="en-US" altLang="ja-JP" sz="3200" dirty="0"/>
            </a:br>
            <a:r>
              <a:rPr lang="ja-JP" altLang="en-US" sz="3200" dirty="0"/>
              <a:t>　　</a:t>
            </a:r>
            <a:r>
              <a:rPr lang="en-US" altLang="ja-JP" sz="3200" dirty="0"/>
              <a:t> </a:t>
            </a:r>
            <a:r>
              <a:rPr lang="ja-JP" altLang="en-US" sz="3200" dirty="0"/>
              <a:t>様々な条件を少しずつ変更して検索するのが面倒くさい</a:t>
            </a:r>
            <a:endParaRPr kumimoji="1" lang="en-US" altLang="ja-JP" sz="3200" dirty="0"/>
          </a:p>
          <a:p>
            <a:r>
              <a:rPr kumimoji="1" lang="ja-JP" altLang="en-US" sz="3200" dirty="0"/>
              <a:t>課題解決</a:t>
            </a:r>
            <a:r>
              <a:rPr kumimoji="1" lang="en-US" altLang="ja-JP" sz="3200" dirty="0"/>
              <a:t>:</a:t>
            </a:r>
            <a:r>
              <a:rPr lang="ja-JP" altLang="en-US" sz="3200" dirty="0"/>
              <a:t>直感的に検索し、だいたいどのあたりが空いているのか分かるようにした。</a:t>
            </a:r>
            <a:br>
              <a:rPr lang="en-US" altLang="ja-JP" sz="3200" dirty="0"/>
            </a:br>
            <a:r>
              <a:rPr lang="ja-JP" altLang="en-US" sz="3200" dirty="0"/>
              <a:t>検索の煩わしさを解消</a:t>
            </a:r>
            <a:endParaRPr kumimoji="1" lang="en-US" altLang="ja-JP" sz="3200" dirty="0"/>
          </a:p>
          <a:p>
            <a:endParaRPr kumimoji="1" lang="en-US" altLang="ja-JP" sz="3200" dirty="0"/>
          </a:p>
          <a:p>
            <a:endParaRPr kumimoji="1" lang="ja-JP" altLang="en-US" sz="3200" dirty="0"/>
          </a:p>
        </p:txBody>
      </p:sp>
    </p:spTree>
    <p:extLst>
      <p:ext uri="{BB962C8B-B14F-4D97-AF65-F5344CB8AC3E}">
        <p14:creationId xmlns:p14="http://schemas.microsoft.com/office/powerpoint/2010/main" val="173181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仮説</a:t>
            </a:r>
          </a:p>
        </p:txBody>
      </p:sp>
      <p:sp>
        <p:nvSpPr>
          <p:cNvPr id="3" name="コンテンツ プレースホルダー 2"/>
          <p:cNvSpPr>
            <a:spLocks noGrp="1"/>
          </p:cNvSpPr>
          <p:nvPr>
            <p:ph idx="1"/>
          </p:nvPr>
        </p:nvSpPr>
        <p:spPr/>
        <p:txBody>
          <a:bodyPr/>
          <a:lstStyle/>
          <a:p>
            <a:r>
              <a:rPr lang="ja-JP" altLang="en-US" sz="3200" dirty="0"/>
              <a:t>部屋を選ぶときは条件がいっぱい。</a:t>
            </a:r>
            <a:endParaRPr lang="en-US" altLang="ja-JP" sz="3200" dirty="0"/>
          </a:p>
          <a:p>
            <a:r>
              <a:rPr lang="ja-JP" altLang="en-US" sz="3200" dirty="0"/>
              <a:t>しかし条件を絞りすぎてしまったならそれに合う物件も減ってしまう。</a:t>
            </a:r>
            <a:endParaRPr lang="en-US" altLang="ja-JP" sz="3200" dirty="0"/>
          </a:p>
          <a:p>
            <a:r>
              <a:rPr lang="ja-JP" altLang="en-US" sz="3200" dirty="0"/>
              <a:t>つまり、自分と物件の条件の折り合いをつけて納得できる物件を探すことが大切。</a:t>
            </a:r>
            <a:endParaRPr lang="en-US" altLang="ja-JP" sz="3200" dirty="0"/>
          </a:p>
          <a:p>
            <a:endParaRPr kumimoji="1" lang="ja-JP" altLang="en-US" dirty="0"/>
          </a:p>
        </p:txBody>
      </p:sp>
    </p:spTree>
    <p:extLst>
      <p:ext uri="{BB962C8B-B14F-4D97-AF65-F5344CB8AC3E}">
        <p14:creationId xmlns:p14="http://schemas.microsoft.com/office/powerpoint/2010/main" val="271248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0833" y="897148"/>
            <a:ext cx="11930331" cy="5952225"/>
          </a:xfrm>
        </p:spPr>
        <p:txBody>
          <a:bodyPr>
            <a:normAutofit/>
          </a:bodyPr>
          <a:lstStyle/>
          <a:p>
            <a:pPr marL="0" indent="0" algn="ctr">
              <a:buNone/>
            </a:pPr>
            <a:r>
              <a:rPr kumimoji="1" lang="ja-JP" altLang="en-US" sz="6600" dirty="0"/>
              <a:t>探しやすい。見つけやすい。</a:t>
            </a:r>
          </a:p>
        </p:txBody>
      </p:sp>
      <p:sp>
        <p:nvSpPr>
          <p:cNvPr id="4" name="タイトル 3"/>
          <p:cNvSpPr>
            <a:spLocks noGrp="1"/>
          </p:cNvSpPr>
          <p:nvPr>
            <p:ph type="title"/>
          </p:nvPr>
        </p:nvSpPr>
        <p:spPr/>
        <p:txBody>
          <a:bodyPr/>
          <a:lstStyle/>
          <a:p>
            <a:r>
              <a:rPr kumimoji="1" lang="ja-JP" altLang="en-US" dirty="0"/>
              <a:t>今回作成したテーマ</a:t>
            </a:r>
          </a:p>
        </p:txBody>
      </p:sp>
    </p:spTree>
    <p:extLst>
      <p:ext uri="{BB962C8B-B14F-4D97-AF65-F5344CB8AC3E}">
        <p14:creationId xmlns:p14="http://schemas.microsoft.com/office/powerpoint/2010/main" val="17193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そのために実装したもの</a:t>
            </a:r>
          </a:p>
        </p:txBody>
      </p:sp>
      <p:sp>
        <p:nvSpPr>
          <p:cNvPr id="3" name="コンテンツ プレースホルダー 2"/>
          <p:cNvSpPr>
            <a:spLocks noGrp="1"/>
          </p:cNvSpPr>
          <p:nvPr>
            <p:ph idx="1"/>
          </p:nvPr>
        </p:nvSpPr>
        <p:spPr/>
        <p:txBody>
          <a:bodyPr>
            <a:normAutofit/>
          </a:bodyPr>
          <a:lstStyle/>
          <a:p>
            <a:r>
              <a:rPr kumimoji="1" lang="en-US" altLang="ja-JP" sz="3200" dirty="0"/>
              <a:t>CSS</a:t>
            </a:r>
            <a:r>
              <a:rPr kumimoji="1" lang="ja-JP" altLang="en-US" sz="3200" dirty="0"/>
              <a:t>と</a:t>
            </a:r>
            <a:r>
              <a:rPr lang="en-US" altLang="ja-JP" sz="3200" dirty="0"/>
              <a:t>bootstrap</a:t>
            </a:r>
            <a:r>
              <a:rPr lang="ja-JP" altLang="en-US" sz="3200" dirty="0"/>
              <a:t>を用い、</a:t>
            </a:r>
            <a:r>
              <a:rPr lang="en-US" altLang="ja-JP" sz="3200" dirty="0"/>
              <a:t>UI</a:t>
            </a:r>
            <a:r>
              <a:rPr lang="ja-JP" altLang="en-US" sz="3200" dirty="0"/>
              <a:t>を工夫。</a:t>
            </a:r>
            <a:endParaRPr lang="en-US" altLang="ja-JP" sz="3200" dirty="0"/>
          </a:p>
          <a:p>
            <a:r>
              <a:rPr lang="ja-JP" altLang="en-US" sz="3200" dirty="0"/>
              <a:t>ヒートマップを用い、だいたいの場所を把握。</a:t>
            </a:r>
            <a:endParaRPr lang="en-US" altLang="ja-JP" sz="3200" dirty="0"/>
          </a:p>
          <a:p>
            <a:r>
              <a:rPr lang="ja-JP" altLang="en-US" sz="3200" dirty="0"/>
              <a:t>詳しく知りたい場合は下のリストを確認。</a:t>
            </a:r>
            <a:endParaRPr lang="en-US" altLang="ja-JP" sz="3200" dirty="0"/>
          </a:p>
          <a:p>
            <a:endParaRPr kumimoji="1" lang="ja-JP" altLang="en-US" sz="3200" dirty="0"/>
          </a:p>
        </p:txBody>
      </p:sp>
    </p:spTree>
    <p:extLst>
      <p:ext uri="{BB962C8B-B14F-4D97-AF65-F5344CB8AC3E}">
        <p14:creationId xmlns:p14="http://schemas.microsoft.com/office/powerpoint/2010/main" val="192539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Demo</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4000" dirty="0"/>
              <a:t>とりあえず見てください。</a:t>
            </a:r>
            <a:endParaRPr kumimoji="1" lang="ja-JP" altLang="en-US" sz="4000" dirty="0"/>
          </a:p>
        </p:txBody>
      </p:sp>
    </p:spTree>
    <p:extLst>
      <p:ext uri="{BB962C8B-B14F-4D97-AF65-F5344CB8AC3E}">
        <p14:creationId xmlns:p14="http://schemas.microsoft.com/office/powerpoint/2010/main" val="994925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クォータブル</Template>
  <TotalTime>326</TotalTime>
  <Words>261</Words>
  <Application>Microsoft Office PowerPoint</Application>
  <PresentationFormat>ワイド画面</PresentationFormat>
  <Paragraphs>49</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ＭＳ ゴシック</vt:lpstr>
      <vt:lpstr>Yu Gothic</vt:lpstr>
      <vt:lpstr>Century Gothic</vt:lpstr>
      <vt:lpstr>Wingdings 2</vt:lpstr>
      <vt:lpstr>クォータブル</vt:lpstr>
      <vt:lpstr>いい生活インターン team-A</vt:lpstr>
      <vt:lpstr>佐古嵐(Arashi Sako)</vt:lpstr>
      <vt:lpstr>関根裕人(Hiroto Sekine)</vt:lpstr>
      <vt:lpstr>深谷大樹(Taiju Fukaya)</vt:lpstr>
      <vt:lpstr>仮説</vt:lpstr>
      <vt:lpstr>仮説</vt:lpstr>
      <vt:lpstr>今回作成したテーマ</vt:lpstr>
      <vt:lpstr>そのために実装したもの</vt:lpstr>
      <vt:lpstr>Demo</vt:lpstr>
      <vt:lpstr>機能1</vt:lpstr>
      <vt:lpstr>機能2</vt:lpstr>
      <vt:lpstr>今後の課題</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いい生活インターン team-A</dc:title>
  <dc:creator>深谷大樹</dc:creator>
  <cp:lastModifiedBy>営業インターン2</cp:lastModifiedBy>
  <cp:revision>19</cp:revision>
  <dcterms:created xsi:type="dcterms:W3CDTF">2016-09-29T04:53:19Z</dcterms:created>
  <dcterms:modified xsi:type="dcterms:W3CDTF">2016-09-30T03:50:47Z</dcterms:modified>
</cp:coreProperties>
</file>