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58" r:id="rId6"/>
    <p:sldId id="259" r:id="rId7"/>
    <p:sldId id="25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89"/>
  </p:normalViewPr>
  <p:slideViewPr>
    <p:cSldViewPr snapToGrid="0" snapToObjects="1">
      <p:cViewPr varScale="1">
        <p:scale>
          <a:sx n="86" d="100"/>
          <a:sy n="86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0043F-493A-4E46-B640-C56D59DA0A7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9C79-E742-E348-8C9F-7DFC639C0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いい生活インターン</a:t>
            </a:r>
            <a:r>
              <a:rPr kumimoji="1" lang="en-US" altLang="ja-JP" dirty="0" smtClean="0"/>
              <a:t> team-A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佐古嵐、</a:t>
            </a:r>
            <a:r>
              <a:rPr kumimoji="1" lang="ja-JP" altLang="en-US" dirty="0" smtClean="0"/>
              <a:t>関根裕人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深谷大樹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9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佐古嵐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Arashi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Sako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神戸大学工学部情報知能工学科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回生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年齢</a:t>
            </a:r>
            <a:r>
              <a:rPr lang="en-US" altLang="ja-JP" sz="3200" dirty="0" smtClean="0"/>
              <a:t>:20</a:t>
            </a:r>
            <a:r>
              <a:rPr lang="ja-JP" altLang="en-US" sz="3200" dirty="0" smtClean="0"/>
              <a:t>歳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ruby,python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趣味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睡眠、サッカー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2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関根裕人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Hiroto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Sekine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筑波大学情報メディア創成学類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回生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年齢</a:t>
            </a:r>
            <a:r>
              <a:rPr lang="en-US" altLang="ja-JP" sz="3200" dirty="0" smtClean="0"/>
              <a:t>20</a:t>
            </a:r>
            <a:r>
              <a:rPr lang="ja-JP" altLang="en-US" sz="3200" dirty="0" smtClean="0"/>
              <a:t>歳</a:t>
            </a:r>
            <a:endParaRPr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:ruby</a:t>
            </a:r>
          </a:p>
          <a:p>
            <a:r>
              <a:rPr lang="ja-JP" altLang="en-US" sz="3200" dirty="0" smtClean="0"/>
              <a:t>趣味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サッカー、</a:t>
            </a:r>
            <a:r>
              <a:rPr lang="en-US" altLang="ja-JP" sz="3200" dirty="0" smtClean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57487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深谷</a:t>
            </a:r>
            <a:r>
              <a:rPr lang="ja-JP" altLang="en-US" dirty="0" smtClean="0"/>
              <a:t>大樹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Taiju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Fukaya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424" y="2686982"/>
            <a:ext cx="10554574" cy="3636511"/>
          </a:xfrm>
        </p:spPr>
        <p:txBody>
          <a:bodyPr/>
          <a:lstStyle/>
          <a:p>
            <a:r>
              <a:rPr kumimoji="1" lang="ja-JP" altLang="en-US" sz="3200" dirty="0" smtClean="0"/>
              <a:t>京都産業大学</a:t>
            </a:r>
            <a:r>
              <a:rPr lang="ja-JP" altLang="en-US" sz="3200" dirty="0" smtClean="0"/>
              <a:t>コンピュータ理工学部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回生</a:t>
            </a:r>
            <a:endParaRPr lang="en-US" altLang="ja-JP" sz="3200" dirty="0" smtClean="0"/>
          </a:p>
          <a:p>
            <a:r>
              <a:rPr lang="ja-JP" altLang="en-US" sz="3200" dirty="0"/>
              <a:t>年齢</a:t>
            </a:r>
            <a:r>
              <a:rPr lang="en-US" altLang="ja-JP" sz="3200" dirty="0"/>
              <a:t>:20</a:t>
            </a:r>
            <a:r>
              <a:rPr lang="ja-JP" altLang="en-US" sz="3200" dirty="0" smtClean="0"/>
              <a:t>歳</a:t>
            </a:r>
            <a:endParaRPr lang="en-US" altLang="ja-JP" sz="3200" dirty="0" smtClean="0"/>
          </a:p>
          <a:p>
            <a:r>
              <a:rPr lang="ja-JP" altLang="en-US" sz="3200" dirty="0" smtClean="0"/>
              <a:t>好きな言語</a:t>
            </a:r>
            <a:r>
              <a:rPr lang="en-US" altLang="ja-JP" sz="3200" dirty="0" smtClean="0"/>
              <a:t>:</a:t>
            </a:r>
            <a:r>
              <a:rPr lang="en-US" altLang="ja-JP" sz="3200" dirty="0" err="1" smtClean="0"/>
              <a:t>php,ruby,python</a:t>
            </a:r>
            <a:endParaRPr lang="en-US" altLang="ja-JP" sz="3200" dirty="0" smtClean="0"/>
          </a:p>
          <a:p>
            <a:r>
              <a:rPr lang="ja-JP" altLang="en-US" sz="3200" dirty="0" smtClean="0"/>
              <a:t>趣味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ダイビング、</a:t>
            </a:r>
            <a:r>
              <a:rPr lang="ja-JP" altLang="en-US" sz="3200" dirty="0" smtClean="0"/>
              <a:t>睡眠、食事</a:t>
            </a:r>
            <a:endParaRPr lang="en-US" altLang="ja-JP" sz="32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78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3221489"/>
            <a:ext cx="10554574" cy="363651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ターゲット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東京に引越しを考えて</a:t>
            </a:r>
            <a:r>
              <a:rPr kumimoji="1" lang="ja-JP" altLang="en-US" sz="3200" dirty="0" smtClean="0"/>
              <a:t>いる</a:t>
            </a:r>
            <a:r>
              <a:rPr lang="ja-JP" altLang="en-US" sz="3200" dirty="0" smtClean="0"/>
              <a:t>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欲求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自分の理想にあった家を</a:t>
            </a:r>
            <a:r>
              <a:rPr kumimoji="1" lang="ja-JP" altLang="en-US" sz="3200" dirty="0" smtClean="0"/>
              <a:t>借りたい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課題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既存のサービスでは検索の条件が</a:t>
            </a:r>
            <a:r>
              <a:rPr lang="ja-JP" altLang="en-US" sz="3200" dirty="0" smtClean="0"/>
              <a:t>多すぎる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課題解決</a:t>
            </a:r>
            <a:r>
              <a:rPr kumimoji="1" lang="en-US" altLang="ja-JP" sz="3200" dirty="0" smtClean="0"/>
              <a:t>:</a:t>
            </a:r>
            <a:r>
              <a:rPr lang="ja-JP" altLang="en-US" sz="3200" dirty="0" smtClean="0"/>
              <a:t>直感的に検索し、だいたいどのあたりが空いているのか分かるようにした。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18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そのために実装したもの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CSS</a:t>
            </a:r>
            <a:r>
              <a:rPr kumimoji="1" lang="ja-JP" altLang="en-US" sz="3200" dirty="0" smtClean="0"/>
              <a:t>と</a:t>
            </a:r>
            <a:r>
              <a:rPr lang="en-US" altLang="ja-JP" sz="3200" dirty="0" smtClean="0"/>
              <a:t>bootstrap</a:t>
            </a:r>
            <a:r>
              <a:rPr lang="ja-JP" altLang="en-US" sz="3200" dirty="0" smtClean="0"/>
              <a:t>を用い、</a:t>
            </a:r>
            <a:r>
              <a:rPr lang="en-US" altLang="ja-JP" sz="3200" dirty="0" smtClean="0"/>
              <a:t>UI</a:t>
            </a:r>
            <a:r>
              <a:rPr lang="ja-JP" altLang="en-US" sz="3200" dirty="0" smtClean="0"/>
              <a:t>を工夫。</a:t>
            </a:r>
            <a:endParaRPr lang="en-US" altLang="ja-JP" sz="3200" dirty="0" smtClean="0"/>
          </a:p>
          <a:p>
            <a:r>
              <a:rPr lang="ja-JP" altLang="en-US" sz="3200" dirty="0" smtClean="0"/>
              <a:t>ヒートマップを用い、だいたいの場所を把握</a:t>
            </a:r>
            <a:endParaRPr lang="en-US" altLang="ja-JP" sz="3200" dirty="0" smtClean="0"/>
          </a:p>
          <a:p>
            <a:r>
              <a:rPr lang="ja-JP" altLang="en-US" sz="3200" dirty="0" smtClean="0"/>
              <a:t>詳しく知りたい場合は下のリストを確認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539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とりあえず見てください。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49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処理を軽くする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UI</a:t>
            </a:r>
            <a:r>
              <a:rPr lang="ja-JP" altLang="en-US" sz="3200" dirty="0" smtClean="0"/>
              <a:t>のさらなる改善</a:t>
            </a:r>
            <a:endParaRPr lang="en-US" altLang="ja-JP" sz="3200" dirty="0" smtClean="0"/>
          </a:p>
          <a:p>
            <a:r>
              <a:rPr lang="ja-JP" altLang="en-US" sz="3200" dirty="0" smtClean="0"/>
              <a:t>機能の追加など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655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1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285</TotalTime>
  <Words>209</Words>
  <Application>Microsoft Macintosh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Century Gothic</vt:lpstr>
      <vt:lpstr>ＭＳ ゴシック</vt:lpstr>
      <vt:lpstr>Wingdings 2</vt:lpstr>
      <vt:lpstr>Yu Gothic</vt:lpstr>
      <vt:lpstr>クォータブル</vt:lpstr>
      <vt:lpstr>いい生活インターン team-A</vt:lpstr>
      <vt:lpstr>佐古嵐(Arashi Sako)</vt:lpstr>
      <vt:lpstr>関根裕人(Hiroto Sekine)</vt:lpstr>
      <vt:lpstr>深谷大樹(Taiju Fukaya)</vt:lpstr>
      <vt:lpstr>仮説</vt:lpstr>
      <vt:lpstr>そのために実装したもの</vt:lpstr>
      <vt:lpstr>Demo</vt:lpstr>
      <vt:lpstr>今後の課題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いい生活インターン team-A</dc:title>
  <dc:creator>深谷大樹</dc:creator>
  <cp:lastModifiedBy>深谷大樹</cp:lastModifiedBy>
  <cp:revision>13</cp:revision>
  <dcterms:created xsi:type="dcterms:W3CDTF">2016-09-29T04:53:19Z</dcterms:created>
  <dcterms:modified xsi:type="dcterms:W3CDTF">2016-09-30T01:49:02Z</dcterms:modified>
</cp:coreProperties>
</file>