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1" r:id="rId4"/>
    <p:sldId id="258" r:id="rId5"/>
    <p:sldId id="260" r:id="rId6"/>
  </p:sldIdLst>
  <p:sldSz cx="12192000" cy="3959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7957"/>
            <a:ext cx="9144000" cy="1378397"/>
          </a:xfrm>
        </p:spPr>
        <p:txBody>
          <a:bodyPr anchor="b"/>
          <a:lstStyle>
            <a:lvl1pPr algn="ctr">
              <a:defRPr sz="346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79510"/>
            <a:ext cx="9144000" cy="955896"/>
          </a:xfrm>
        </p:spPr>
        <p:txBody>
          <a:bodyPr/>
          <a:lstStyle>
            <a:lvl1pPr marL="0" indent="0" algn="ctr">
              <a:buNone/>
              <a:defRPr sz="1386"/>
            </a:lvl1pPr>
            <a:lvl2pPr marL="263942" indent="0" algn="ctr">
              <a:buNone/>
              <a:defRPr sz="1155"/>
            </a:lvl2pPr>
            <a:lvl3pPr marL="527883" indent="0" algn="ctr">
              <a:buNone/>
              <a:defRPr sz="1039"/>
            </a:lvl3pPr>
            <a:lvl4pPr marL="791825" indent="0" algn="ctr">
              <a:buNone/>
              <a:defRPr sz="924"/>
            </a:lvl4pPr>
            <a:lvl5pPr marL="1055766" indent="0" algn="ctr">
              <a:buNone/>
              <a:defRPr sz="924"/>
            </a:lvl5pPr>
            <a:lvl6pPr marL="1319708" indent="0" algn="ctr">
              <a:buNone/>
              <a:defRPr sz="924"/>
            </a:lvl6pPr>
            <a:lvl7pPr marL="1583649" indent="0" algn="ctr">
              <a:buNone/>
              <a:defRPr sz="924"/>
            </a:lvl7pPr>
            <a:lvl8pPr marL="1847591" indent="0" algn="ctr">
              <a:buNone/>
              <a:defRPr sz="924"/>
            </a:lvl8pPr>
            <a:lvl9pPr marL="2111532" indent="0" algn="ctr">
              <a:buNone/>
              <a:defRPr sz="92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B48B-93A2-44BA-B8E6-6B50FCB0F92F}" type="datetimeFigureOut">
              <a:rPr kumimoji="1" lang="ja-JP" altLang="en-US" smtClean="0"/>
              <a:t>2020/8/16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51195-6EB8-4421-AFEC-7D4C230BF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546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B48B-93A2-44BA-B8E6-6B50FCB0F92F}" type="datetimeFigureOut">
              <a:rPr kumimoji="1" lang="ja-JP" altLang="en-US" smtClean="0"/>
              <a:t>2020/8/16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51195-6EB8-4421-AFEC-7D4C230BF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33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10792"/>
            <a:ext cx="2628900" cy="335526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10792"/>
            <a:ext cx="7734300" cy="335526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B48B-93A2-44BA-B8E6-6B50FCB0F92F}" type="datetimeFigureOut">
              <a:rPr kumimoji="1" lang="ja-JP" altLang="en-US" smtClean="0"/>
              <a:t>2020/8/16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51195-6EB8-4421-AFEC-7D4C230BF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553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B48B-93A2-44BA-B8E6-6B50FCB0F92F}" type="datetimeFigureOut">
              <a:rPr kumimoji="1" lang="ja-JP" altLang="en-US" smtClean="0"/>
              <a:t>2020/8/16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51195-6EB8-4421-AFEC-7D4C230BF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017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87058"/>
            <a:ext cx="10515600" cy="1646927"/>
          </a:xfrm>
        </p:spPr>
        <p:txBody>
          <a:bodyPr anchor="b"/>
          <a:lstStyle>
            <a:lvl1pPr>
              <a:defRPr sz="346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649565"/>
            <a:ext cx="10515600" cy="866080"/>
          </a:xfrm>
        </p:spPr>
        <p:txBody>
          <a:bodyPr/>
          <a:lstStyle>
            <a:lvl1pPr marL="0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1pPr>
            <a:lvl2pPr marL="26394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2pPr>
            <a:lvl3pPr marL="527883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3pPr>
            <a:lvl4pPr marL="791825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4pPr>
            <a:lvl5pPr marL="1055766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5pPr>
            <a:lvl6pPr marL="1319708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6pPr>
            <a:lvl7pPr marL="1583649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7pPr>
            <a:lvl8pPr marL="1847591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8pPr>
            <a:lvl9pPr marL="2111532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B48B-93A2-44BA-B8E6-6B50FCB0F92F}" type="datetimeFigureOut">
              <a:rPr kumimoji="1" lang="ja-JP" altLang="en-US" smtClean="0"/>
              <a:t>2020/8/16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51195-6EB8-4421-AFEC-7D4C230BF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959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53960"/>
            <a:ext cx="5181600" cy="251209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53960"/>
            <a:ext cx="5181600" cy="251209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B48B-93A2-44BA-B8E6-6B50FCB0F92F}" type="datetimeFigureOut">
              <a:rPr kumimoji="1" lang="ja-JP" altLang="en-US" smtClean="0"/>
              <a:t>2020/8/16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51195-6EB8-4421-AFEC-7D4C230BF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623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10792"/>
            <a:ext cx="10515600" cy="76526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970560"/>
            <a:ext cx="5157787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446217"/>
            <a:ext cx="5157787" cy="212716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70560"/>
            <a:ext cx="5183188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446217"/>
            <a:ext cx="5183188" cy="212716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B48B-93A2-44BA-B8E6-6B50FCB0F92F}" type="datetimeFigureOut">
              <a:rPr kumimoji="1" lang="ja-JP" altLang="en-US" smtClean="0"/>
              <a:t>2020/8/16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51195-6EB8-4421-AFEC-7D4C230BF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302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B48B-93A2-44BA-B8E6-6B50FCB0F92F}" type="datetimeFigureOut">
              <a:rPr kumimoji="1" lang="ja-JP" altLang="en-US" smtClean="0"/>
              <a:t>2020/8/16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51195-6EB8-4421-AFEC-7D4C230BF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19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B48B-93A2-44BA-B8E6-6B50FCB0F92F}" type="datetimeFigureOut">
              <a:rPr kumimoji="1" lang="ja-JP" altLang="en-US" smtClean="0"/>
              <a:t>2020/8/16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51195-6EB8-4421-AFEC-7D4C230BF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48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63948"/>
            <a:ext cx="3932237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70055"/>
            <a:ext cx="6172200" cy="2813616"/>
          </a:xfrm>
        </p:spPr>
        <p:txBody>
          <a:bodyPr/>
          <a:lstStyle>
            <a:lvl1pPr>
              <a:defRPr sz="1847"/>
            </a:lvl1pPr>
            <a:lvl2pPr>
              <a:defRPr sz="1616"/>
            </a:lvl2pPr>
            <a:lvl3pPr>
              <a:defRPr sz="1386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187768"/>
            <a:ext cx="3932237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B48B-93A2-44BA-B8E6-6B50FCB0F92F}" type="datetimeFigureOut">
              <a:rPr kumimoji="1" lang="ja-JP" altLang="en-US" smtClean="0"/>
              <a:t>2020/8/16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51195-6EB8-4421-AFEC-7D4C230BF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54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63948"/>
            <a:ext cx="3932237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70055"/>
            <a:ext cx="6172200" cy="2813616"/>
          </a:xfrm>
        </p:spPr>
        <p:txBody>
          <a:bodyPr anchor="t"/>
          <a:lstStyle>
            <a:lvl1pPr marL="0" indent="0">
              <a:buNone/>
              <a:defRPr sz="1847"/>
            </a:lvl1pPr>
            <a:lvl2pPr marL="263942" indent="0">
              <a:buNone/>
              <a:defRPr sz="1616"/>
            </a:lvl2pPr>
            <a:lvl3pPr marL="527883" indent="0">
              <a:buNone/>
              <a:defRPr sz="1386"/>
            </a:lvl3pPr>
            <a:lvl4pPr marL="791825" indent="0">
              <a:buNone/>
              <a:defRPr sz="1155"/>
            </a:lvl4pPr>
            <a:lvl5pPr marL="1055766" indent="0">
              <a:buNone/>
              <a:defRPr sz="1155"/>
            </a:lvl5pPr>
            <a:lvl6pPr marL="1319708" indent="0">
              <a:buNone/>
              <a:defRPr sz="1155"/>
            </a:lvl6pPr>
            <a:lvl7pPr marL="1583649" indent="0">
              <a:buNone/>
              <a:defRPr sz="1155"/>
            </a:lvl7pPr>
            <a:lvl8pPr marL="1847591" indent="0">
              <a:buNone/>
              <a:defRPr sz="1155"/>
            </a:lvl8pPr>
            <a:lvl9pPr marL="2111532" indent="0">
              <a:buNone/>
              <a:defRPr sz="115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187768"/>
            <a:ext cx="3932237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B48B-93A2-44BA-B8E6-6B50FCB0F92F}" type="datetimeFigureOut">
              <a:rPr kumimoji="1" lang="ja-JP" altLang="en-US" smtClean="0"/>
              <a:t>2020/8/16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51195-6EB8-4421-AFEC-7D4C230BF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11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0792"/>
            <a:ext cx="10515600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53960"/>
            <a:ext cx="10515600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669615"/>
            <a:ext cx="274320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1B48B-93A2-44BA-B8E6-6B50FCB0F92F}" type="datetimeFigureOut">
              <a:rPr kumimoji="1" lang="ja-JP" altLang="en-US" smtClean="0"/>
              <a:t>2020/8/16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669615"/>
            <a:ext cx="411480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669615"/>
            <a:ext cx="274320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51195-6EB8-4421-AFEC-7D4C230BF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156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27883" rtl="0" eaLnBrk="1" latinLnBrk="0" hangingPunct="1">
        <a:lnSpc>
          <a:spcPct val="90000"/>
        </a:lnSpc>
        <a:spcBef>
          <a:spcPct val="0"/>
        </a:spcBef>
        <a:buNone/>
        <a:defRPr kumimoji="1" sz="2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971" indent="-131971" algn="l" defTabSz="527883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kumimoji="1"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39591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386" kern="1200">
          <a:solidFill>
            <a:schemeClr val="tx1"/>
          </a:solidFill>
          <a:latin typeface="+mn-lt"/>
          <a:ea typeface="+mn-ea"/>
          <a:cs typeface="+mn-cs"/>
        </a:defRPr>
      </a:lvl2pPr>
      <a:lvl3pPr marL="659854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155" kern="1200">
          <a:solidFill>
            <a:schemeClr val="tx1"/>
          </a:solidFill>
          <a:latin typeface="+mn-lt"/>
          <a:ea typeface="+mn-ea"/>
          <a:cs typeface="+mn-cs"/>
        </a:defRPr>
      </a:lvl3pPr>
      <a:lvl4pPr marL="923795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187737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451679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715620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97956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243503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1pPr>
      <a:lvl2pPr marL="263942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527883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3pPr>
      <a:lvl4pPr marL="791825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055766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319708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583649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847591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111532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273C231-6B64-48C7-9F03-50DF5CAEB1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72" b="39145"/>
          <a:stretch/>
        </p:blipFill>
        <p:spPr>
          <a:xfrm>
            <a:off x="476049" y="1231158"/>
            <a:ext cx="11239902" cy="149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78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41FB978-1846-4E3A-9112-090DB197E0B2}"/>
              </a:ext>
            </a:extLst>
          </p:cNvPr>
          <p:cNvSpPr/>
          <p:nvPr/>
        </p:nvSpPr>
        <p:spPr>
          <a:xfrm>
            <a:off x="0" y="0"/>
            <a:ext cx="12192000" cy="39592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E31CA82-2A41-4E29-BD53-E8EF899AAB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43" b="38241"/>
          <a:stretch/>
        </p:blipFill>
        <p:spPr>
          <a:xfrm>
            <a:off x="476048" y="1177732"/>
            <a:ext cx="11256379" cy="160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17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4750">
        <p:fade/>
      </p:transition>
    </mc:Choice>
    <mc:Fallback>
      <p:transition spd="slow" advClick="0" advTm="47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76E3E58-7F9D-488F-9FFA-759340C37A7D}"/>
              </a:ext>
            </a:extLst>
          </p:cNvPr>
          <p:cNvSpPr/>
          <p:nvPr/>
        </p:nvSpPr>
        <p:spPr>
          <a:xfrm>
            <a:off x="0" y="0"/>
            <a:ext cx="12192000" cy="39592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1749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76E3E58-7F9D-488F-9FFA-759340C37A7D}"/>
              </a:ext>
            </a:extLst>
          </p:cNvPr>
          <p:cNvSpPr/>
          <p:nvPr/>
        </p:nvSpPr>
        <p:spPr>
          <a:xfrm>
            <a:off x="0" y="0"/>
            <a:ext cx="12192000" cy="39592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2EC870F-7922-4886-BB05-80A416E3108E}"/>
              </a:ext>
            </a:extLst>
          </p:cNvPr>
          <p:cNvSpPr txBox="1"/>
          <p:nvPr/>
        </p:nvSpPr>
        <p:spPr>
          <a:xfrm>
            <a:off x="1594511" y="1748779"/>
            <a:ext cx="3463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will do the impossible.</a:t>
            </a:r>
          </a:p>
        </p:txBody>
      </p:sp>
    </p:spTree>
    <p:extLst>
      <p:ext uri="{BB962C8B-B14F-4D97-AF65-F5344CB8AC3E}">
        <p14:creationId xmlns:p14="http://schemas.microsoft.com/office/powerpoint/2010/main" val="3647797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4000"/>
    </mc:Choice>
    <mc:Fallback>
      <p:transition advClick="0" advTm="4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1045009-728A-443E-8D3E-1053D47AF6FD}"/>
              </a:ext>
            </a:extLst>
          </p:cNvPr>
          <p:cNvSpPr txBox="1"/>
          <p:nvPr/>
        </p:nvSpPr>
        <p:spPr>
          <a:xfrm>
            <a:off x="8661156" y="1748779"/>
            <a:ext cx="2370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are </a:t>
            </a:r>
            <a:r>
              <a:rPr lang="en-US" altLang="ja-JP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nashigato</a:t>
            </a:r>
            <a:r>
              <a:rPr lang="en-US" altLang="ja-JP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516553"/>
      </p:ext>
    </p:extLst>
  </p:cSld>
  <p:clrMapOvr>
    <a:masterClrMapping/>
  </p:clrMapOvr>
  <p:transition spd="slow" advClick="0" advTm="6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10</Words>
  <Application>Microsoft Office PowerPoint</Application>
  <PresentationFormat>ユーザー設定</PresentationFormat>
  <Paragraphs>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Nagasawa Kazuki</dc:creator>
  <cp:lastModifiedBy>Nagasawa Kazuki</cp:lastModifiedBy>
  <cp:revision>8</cp:revision>
  <dcterms:created xsi:type="dcterms:W3CDTF">2020-08-16T08:36:33Z</dcterms:created>
  <dcterms:modified xsi:type="dcterms:W3CDTF">2020-08-16T09:06:29Z</dcterms:modified>
</cp:coreProperties>
</file>