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C899-EF9F-413C-9FE1-33873A8B09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DFB8-9277-4F52-A51B-0C528CE96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5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C899-EF9F-413C-9FE1-33873A8B09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DFB8-9277-4F52-A51B-0C528CE96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4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C899-EF9F-413C-9FE1-33873A8B09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DFB8-9277-4F52-A51B-0C528CE96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7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C899-EF9F-413C-9FE1-33873A8B09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DFB8-9277-4F52-A51B-0C528CE96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8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C899-EF9F-413C-9FE1-33873A8B09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DFB8-9277-4F52-A51B-0C528CE96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0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C899-EF9F-413C-9FE1-33873A8B09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DFB8-9277-4F52-A51B-0C528CE96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1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C899-EF9F-413C-9FE1-33873A8B09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DFB8-9277-4F52-A51B-0C528CE96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8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C899-EF9F-413C-9FE1-33873A8B09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DFB8-9277-4F52-A51B-0C528CE96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C899-EF9F-413C-9FE1-33873A8B09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DFB8-9277-4F52-A51B-0C528CE96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7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C899-EF9F-413C-9FE1-33873A8B09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DFB8-9277-4F52-A51B-0C528CE96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0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C899-EF9F-413C-9FE1-33873A8B09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DFB8-9277-4F52-A51B-0C528CE96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8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C899-EF9F-413C-9FE1-33873A8B09C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1DFB8-9277-4F52-A51B-0C528CE96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3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228600"/>
            <a:ext cx="8686800" cy="60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1676400"/>
            <a:ext cx="502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AUTOGEN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55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228600"/>
            <a:ext cx="8686800" cy="60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327" y="242455"/>
            <a:ext cx="8686800" cy="68634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Debugging Facilitation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Improvised Log Mechanism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Audit Logs( Should be maintained for 3 months)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Reusable Script/Script  -  Last Modified By Person Details and last 5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Reusable Script/Script  comparison for last 5 versions  Revert  it Back if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Reusable Script/Script - Revert  Back any version if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Object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Show up last 5 changes and their information person modified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UIName  Field – Display a Link  like Mapped Scripts - When clicked on this show up the list scripts wherever it is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Excel Driven Test Data Parametrization – Especially for 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Rally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Prod Cert Certification Module - ADHOC Testing might need a separate  TestSet &gt;&gt; which Chooses scripts from all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Dynamic Parameters – Parameter/DataID depending on other  Parameter/DataID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bg1"/>
              </a:solidFill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604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4691" y="263236"/>
            <a:ext cx="8686800" cy="60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609600"/>
            <a:ext cx="868680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Comparison between last executed schedules </a:t>
            </a:r>
            <a:r>
              <a:rPr lang="en-US" sz="2200" dirty="0" smtClean="0">
                <a:solidFill>
                  <a:schemeClr val="bg1"/>
                </a:solidFill>
              </a:rPr>
              <a:t>Improvised Log Mechanism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  <a:effectLst/>
              </a:rPr>
              <a:t>Ability to develop new function by everyone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Rally Integration  </a:t>
            </a:r>
            <a:r>
              <a:rPr lang="en-US" sz="2200" dirty="0" smtClean="0">
                <a:solidFill>
                  <a:srgbClr val="FFFF00"/>
                </a:solidFill>
              </a:rPr>
              <a:t>(New Change - Already Implemented)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Manual Test Case Execution </a:t>
            </a:r>
            <a:r>
              <a:rPr lang="en-US" sz="2200" dirty="0" smtClean="0">
                <a:solidFill>
                  <a:srgbClr val="FFFF00"/>
                </a:solidFill>
              </a:rPr>
              <a:t>(New Change - Already Implemented)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Inspect an Element + Right Click to  click on ‘Locate </a:t>
            </a:r>
            <a:r>
              <a:rPr lang="en-US" sz="2200" dirty="0">
                <a:solidFill>
                  <a:schemeClr val="bg1"/>
                </a:solidFill>
              </a:rPr>
              <a:t>in </a:t>
            </a:r>
            <a:r>
              <a:rPr lang="en-US" sz="2200" dirty="0" smtClean="0">
                <a:solidFill>
                  <a:schemeClr val="bg1"/>
                </a:solidFill>
              </a:rPr>
              <a:t>Repository’  - This would tell if such and object is available in Repository or not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  <a:effectLst/>
              </a:rPr>
              <a:t>Sending Email(Summary + Detailed Report) once scheduling is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194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Nagaraju Kura</dc:creator>
  <cp:lastModifiedBy>Nagaraju Kura</cp:lastModifiedBy>
  <cp:revision>12</cp:revision>
  <dcterms:created xsi:type="dcterms:W3CDTF">2016-10-20T14:00:52Z</dcterms:created>
  <dcterms:modified xsi:type="dcterms:W3CDTF">2016-10-20T14:28:46Z</dcterms:modified>
</cp:coreProperties>
</file>