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67" r:id="rId6"/>
    <p:sldId id="263" r:id="rId7"/>
    <p:sldId id="264" r:id="rId8"/>
    <p:sldId id="265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CE4-09FA-2BBF-B214-21F3223D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E39BE-0410-4FE7-139F-0570E3F8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98D2-658C-D828-88F6-12DEF7FD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041A-70F5-6515-C6BE-E2D4DDF1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BB3-BFCD-DCFD-E907-7048AB5B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3AB-D739-A586-E049-4F335861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2267-02BE-0987-C317-6F95C558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0DD0-7139-6DB1-61F5-64FA88FF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12D9-C466-8BD0-CC15-0AABFC23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674D-96C7-AFD5-0DCB-32491514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32008-D89B-F8BF-5068-3CA5814EF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5B6C0-0544-DF13-40C4-6CF6B40E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0617-D4AB-BC1C-E9BC-198B5940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ABB4-76A3-93CC-A254-8FA7975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BB72-BDD3-A625-C2B1-C9ABE0DD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42A3-2910-FEBE-A8D2-9C16512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00A8-6296-F7BB-82E4-C06521EB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292-6725-5C3D-E295-9E479C72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6CA0-E50D-525E-2BEE-DB76C256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501C-1EC8-2908-4C2C-3B8D1A69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822-4D7E-FC36-E36D-69AB5EF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762C-25DA-B273-0870-A2960BF8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365-498F-1102-1F38-D1F973A7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8D99-F123-D60F-DAB3-6E7D7D1C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D6C8-55F9-C9AC-D43A-D129C6FD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3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136E-2455-5DBB-0D68-112BAEA7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D046-9F4E-6434-99E1-2AB4560F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6C92-0401-54FD-98D3-F7755B1B3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1B96-91AF-E8E8-485B-7AB5D557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371F-A67D-BBE1-4FB4-EF547274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79208-5130-0C5B-42AD-411FF9D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089C-7BFE-4654-50D6-146D7193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95CE-1BA3-21F3-524A-1B09607A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1896A-A247-7989-A238-B1270D72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70041-CA24-CD50-ECA8-23DD03BE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24342-6129-C8EA-07FC-A193488A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005E9-279D-06AB-3002-8F72A8DB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C33FA-7661-F083-9CA1-735469CE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3561-7B96-1FFC-7354-F507F1B1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50B-085E-1A7A-A80C-75FEF59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0C60F-A804-11D4-BE13-CBE6A748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D1CF-D0D3-6965-09A0-F3AF9FDE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49C8-CF04-BF05-A8D3-EB373A4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33FD1-DC6D-0E26-17E0-CFA4A076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9C03F-0692-D83F-66C3-EC2531F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D336B-3B2E-86C4-F0A6-23640E09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3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471B-93F4-7A04-3D6F-B3E68F3F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EE-C93B-E9C2-E8F0-5066A6FC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3EFAA-379C-A919-69E5-311A800C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223F-A594-BAB5-EA95-B92B8EE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19DE5-1095-5E38-DFF9-55129C70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818CA-1FC5-7025-3236-41E1679A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C59-E855-0E2D-692E-3FECE7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F5AE8-494E-6744-833A-E6706482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1465-1995-3AA8-373E-6A8AD408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A594E-DAA0-A64F-00DF-C0B0B135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2906-3D9C-B1B3-F05E-1C8CDC6F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01D60-BBE2-77C6-33A5-50AF7031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24CFF-D558-A3B6-AD85-7E15E488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AB6F-4017-51F8-8A53-A5718852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EDDB-B39F-0145-88ED-3173ABBC0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F7C9-1405-4D17-83A2-375DA5A3514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955C-9AF6-86FD-B9CB-42CA1273F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A6DE-6643-6AC3-4353-87E660E0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356-1357-415A-8F50-7AB430CB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6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zh-cn/photo/resturant-130769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0E2981-BD46-ED97-B833-056DA728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54" t="21595" r="2875" b="27066"/>
          <a:stretch>
            <a:fillRect/>
          </a:stretch>
        </p:blipFill>
        <p:spPr>
          <a:xfrm>
            <a:off x="1477897" y="1311762"/>
            <a:ext cx="9753004" cy="3826669"/>
          </a:xfrm>
          <a:custGeom>
            <a:avLst/>
            <a:gdLst/>
            <a:ahLst/>
            <a:cxnLst/>
            <a:rect l="l" t="t" r="r" b="b"/>
            <a:pathLst>
              <a:path w="9753004" h="3826669">
                <a:moveTo>
                  <a:pt x="6562725" y="2939058"/>
                </a:moveTo>
                <a:lnTo>
                  <a:pt x="6917382" y="2939058"/>
                </a:lnTo>
                <a:lnTo>
                  <a:pt x="7054155" y="3470077"/>
                </a:lnTo>
                <a:lnTo>
                  <a:pt x="7189951" y="2939058"/>
                </a:lnTo>
                <a:lnTo>
                  <a:pt x="7544395" y="2939058"/>
                </a:lnTo>
                <a:lnTo>
                  <a:pt x="7544395" y="3811786"/>
                </a:lnTo>
                <a:lnTo>
                  <a:pt x="7323534" y="3811786"/>
                </a:lnTo>
                <a:lnTo>
                  <a:pt x="7323534" y="3146227"/>
                </a:lnTo>
                <a:lnTo>
                  <a:pt x="7153358" y="3811786"/>
                </a:lnTo>
                <a:lnTo>
                  <a:pt x="6953445" y="3811786"/>
                </a:lnTo>
                <a:lnTo>
                  <a:pt x="6783585" y="3146227"/>
                </a:lnTo>
                <a:lnTo>
                  <a:pt x="6783585" y="3811786"/>
                </a:lnTo>
                <a:lnTo>
                  <a:pt x="6562725" y="3811786"/>
                </a:lnTo>
                <a:close/>
                <a:moveTo>
                  <a:pt x="5688806" y="2939058"/>
                </a:moveTo>
                <a:lnTo>
                  <a:pt x="6411515" y="2939058"/>
                </a:lnTo>
                <a:lnTo>
                  <a:pt x="6411515" y="3125391"/>
                </a:lnTo>
                <a:lnTo>
                  <a:pt x="5959078" y="3125391"/>
                </a:lnTo>
                <a:lnTo>
                  <a:pt x="5959078" y="3264099"/>
                </a:lnTo>
                <a:lnTo>
                  <a:pt x="6378773" y="3264099"/>
                </a:lnTo>
                <a:lnTo>
                  <a:pt x="6378773" y="3442097"/>
                </a:lnTo>
                <a:lnTo>
                  <a:pt x="5959078" y="3442097"/>
                </a:lnTo>
                <a:lnTo>
                  <a:pt x="5959078" y="3614142"/>
                </a:lnTo>
                <a:lnTo>
                  <a:pt x="6424612" y="3614142"/>
                </a:lnTo>
                <a:lnTo>
                  <a:pt x="6424612" y="3811786"/>
                </a:lnTo>
                <a:lnTo>
                  <a:pt x="5688806" y="3811786"/>
                </a:lnTo>
                <a:close/>
                <a:moveTo>
                  <a:pt x="4751784" y="2939058"/>
                </a:moveTo>
                <a:lnTo>
                  <a:pt x="5571529" y="2939058"/>
                </a:lnTo>
                <a:lnTo>
                  <a:pt x="5571529" y="3154561"/>
                </a:lnTo>
                <a:lnTo>
                  <a:pt x="5296495" y="3154561"/>
                </a:lnTo>
                <a:lnTo>
                  <a:pt x="5296495" y="3811786"/>
                </a:lnTo>
                <a:lnTo>
                  <a:pt x="5026818" y="3811786"/>
                </a:lnTo>
                <a:lnTo>
                  <a:pt x="5026818" y="3154561"/>
                </a:lnTo>
                <a:lnTo>
                  <a:pt x="4751784" y="3154561"/>
                </a:lnTo>
                <a:close/>
                <a:moveTo>
                  <a:pt x="2943820" y="2939058"/>
                </a:moveTo>
                <a:lnTo>
                  <a:pt x="3243374" y="2939058"/>
                </a:lnTo>
                <a:lnTo>
                  <a:pt x="3419205" y="3233477"/>
                </a:lnTo>
                <a:lnTo>
                  <a:pt x="3595399" y="2939058"/>
                </a:lnTo>
                <a:lnTo>
                  <a:pt x="3893343" y="2939058"/>
                </a:lnTo>
                <a:lnTo>
                  <a:pt x="3554015" y="3446264"/>
                </a:lnTo>
                <a:lnTo>
                  <a:pt x="3554015" y="3811786"/>
                </a:lnTo>
                <a:lnTo>
                  <a:pt x="3283743" y="3811786"/>
                </a:lnTo>
                <a:lnTo>
                  <a:pt x="3283743" y="3446264"/>
                </a:lnTo>
                <a:close/>
                <a:moveTo>
                  <a:pt x="4293393" y="2924175"/>
                </a:moveTo>
                <a:cubicBezTo>
                  <a:pt x="4404915" y="2924175"/>
                  <a:pt x="4489946" y="2944912"/>
                  <a:pt x="4548485" y="2986385"/>
                </a:cubicBezTo>
                <a:cubicBezTo>
                  <a:pt x="4607024" y="3027859"/>
                  <a:pt x="4641849" y="3093839"/>
                  <a:pt x="4652962" y="3184327"/>
                </a:cubicBezTo>
                <a:lnTo>
                  <a:pt x="4398764" y="3199209"/>
                </a:lnTo>
                <a:cubicBezTo>
                  <a:pt x="4392017" y="3159919"/>
                  <a:pt x="4377828" y="3131344"/>
                  <a:pt x="4356199" y="3113484"/>
                </a:cubicBezTo>
                <a:cubicBezTo>
                  <a:pt x="4334569" y="3095625"/>
                  <a:pt x="4304704" y="3086695"/>
                  <a:pt x="4266604" y="3086695"/>
                </a:cubicBezTo>
                <a:cubicBezTo>
                  <a:pt x="4235251" y="3086695"/>
                  <a:pt x="4211637" y="3093343"/>
                  <a:pt x="4195762" y="3106638"/>
                </a:cubicBezTo>
                <a:cubicBezTo>
                  <a:pt x="4179887" y="3119934"/>
                  <a:pt x="4171950" y="3136106"/>
                  <a:pt x="4171950" y="3155156"/>
                </a:cubicBezTo>
                <a:cubicBezTo>
                  <a:pt x="4171950" y="3169047"/>
                  <a:pt x="4178498" y="3181549"/>
                  <a:pt x="4191595" y="3192661"/>
                </a:cubicBezTo>
                <a:cubicBezTo>
                  <a:pt x="4204295" y="3204170"/>
                  <a:pt x="4234457" y="3214886"/>
                  <a:pt x="4282082" y="3224808"/>
                </a:cubicBezTo>
                <a:cubicBezTo>
                  <a:pt x="4399954" y="3250208"/>
                  <a:pt x="4484389" y="3275906"/>
                  <a:pt x="4535388" y="3301901"/>
                </a:cubicBezTo>
                <a:cubicBezTo>
                  <a:pt x="4586386" y="3327896"/>
                  <a:pt x="4623494" y="3360142"/>
                  <a:pt x="4646711" y="3398639"/>
                </a:cubicBezTo>
                <a:cubicBezTo>
                  <a:pt x="4669928" y="3437136"/>
                  <a:pt x="4681537" y="3480197"/>
                  <a:pt x="4681537" y="3527822"/>
                </a:cubicBezTo>
                <a:cubicBezTo>
                  <a:pt x="4681537" y="3583781"/>
                  <a:pt x="4666059" y="3635375"/>
                  <a:pt x="4635103" y="3682603"/>
                </a:cubicBezTo>
                <a:cubicBezTo>
                  <a:pt x="4604146" y="3729831"/>
                  <a:pt x="4560887" y="3765649"/>
                  <a:pt x="4505325" y="3790057"/>
                </a:cubicBezTo>
                <a:cubicBezTo>
                  <a:pt x="4449762" y="3814465"/>
                  <a:pt x="4379714" y="3826669"/>
                  <a:pt x="4295179" y="3826669"/>
                </a:cubicBezTo>
                <a:cubicBezTo>
                  <a:pt x="4146748" y="3826669"/>
                  <a:pt x="4043957" y="3798094"/>
                  <a:pt x="3986807" y="3740944"/>
                </a:cubicBezTo>
                <a:cubicBezTo>
                  <a:pt x="3929657" y="3683794"/>
                  <a:pt x="3897312" y="3611166"/>
                  <a:pt x="3889771" y="3523059"/>
                </a:cubicBezTo>
                <a:lnTo>
                  <a:pt x="4146351" y="3506986"/>
                </a:lnTo>
                <a:cubicBezTo>
                  <a:pt x="4151907" y="3548658"/>
                  <a:pt x="4163218" y="3580408"/>
                  <a:pt x="4180284" y="3602236"/>
                </a:cubicBezTo>
                <a:cubicBezTo>
                  <a:pt x="4208065" y="3637558"/>
                  <a:pt x="4247753" y="3655219"/>
                  <a:pt x="4299346" y="3655219"/>
                </a:cubicBezTo>
                <a:cubicBezTo>
                  <a:pt x="4337844" y="3655219"/>
                  <a:pt x="4367510" y="3646190"/>
                  <a:pt x="4388346" y="3628132"/>
                </a:cubicBezTo>
                <a:cubicBezTo>
                  <a:pt x="4409182" y="3610074"/>
                  <a:pt x="4419600" y="3589139"/>
                  <a:pt x="4419600" y="3565327"/>
                </a:cubicBezTo>
                <a:cubicBezTo>
                  <a:pt x="4419600" y="3542705"/>
                  <a:pt x="4409678" y="3522464"/>
                  <a:pt x="4389834" y="3504605"/>
                </a:cubicBezTo>
                <a:cubicBezTo>
                  <a:pt x="4369990" y="3486745"/>
                  <a:pt x="4323953" y="3469878"/>
                  <a:pt x="4251721" y="3454003"/>
                </a:cubicBezTo>
                <a:cubicBezTo>
                  <a:pt x="4133453" y="3427413"/>
                  <a:pt x="4049117" y="3392091"/>
                  <a:pt x="3998714" y="3348038"/>
                </a:cubicBezTo>
                <a:cubicBezTo>
                  <a:pt x="3947914" y="3303984"/>
                  <a:pt x="3922514" y="3247827"/>
                  <a:pt x="3922514" y="3179564"/>
                </a:cubicBezTo>
                <a:cubicBezTo>
                  <a:pt x="3922514" y="3134717"/>
                  <a:pt x="3935511" y="3092351"/>
                  <a:pt x="3961507" y="3052465"/>
                </a:cubicBezTo>
                <a:cubicBezTo>
                  <a:pt x="3987502" y="3012579"/>
                  <a:pt x="4026594" y="2981226"/>
                  <a:pt x="4078783" y="2958406"/>
                </a:cubicBezTo>
                <a:cubicBezTo>
                  <a:pt x="4130972" y="2935585"/>
                  <a:pt x="4202509" y="2924175"/>
                  <a:pt x="4293393" y="2924175"/>
                </a:cubicBezTo>
                <a:close/>
                <a:moveTo>
                  <a:pt x="2512219" y="2924175"/>
                </a:moveTo>
                <a:cubicBezTo>
                  <a:pt x="2623741" y="2924175"/>
                  <a:pt x="2708771" y="2944912"/>
                  <a:pt x="2767310" y="2986385"/>
                </a:cubicBezTo>
                <a:cubicBezTo>
                  <a:pt x="2825849" y="3027859"/>
                  <a:pt x="2860675" y="3093839"/>
                  <a:pt x="2871788" y="3184327"/>
                </a:cubicBezTo>
                <a:lnTo>
                  <a:pt x="2617589" y="3199209"/>
                </a:lnTo>
                <a:cubicBezTo>
                  <a:pt x="2610842" y="3159919"/>
                  <a:pt x="2596654" y="3131344"/>
                  <a:pt x="2575024" y="3113484"/>
                </a:cubicBezTo>
                <a:cubicBezTo>
                  <a:pt x="2553394" y="3095625"/>
                  <a:pt x="2523529" y="3086695"/>
                  <a:pt x="2485429" y="3086695"/>
                </a:cubicBezTo>
                <a:cubicBezTo>
                  <a:pt x="2454076" y="3086695"/>
                  <a:pt x="2430462" y="3093343"/>
                  <a:pt x="2414587" y="3106638"/>
                </a:cubicBezTo>
                <a:cubicBezTo>
                  <a:pt x="2398712" y="3119934"/>
                  <a:pt x="2390775" y="3136106"/>
                  <a:pt x="2390775" y="3155156"/>
                </a:cubicBezTo>
                <a:cubicBezTo>
                  <a:pt x="2390775" y="3169047"/>
                  <a:pt x="2397323" y="3181549"/>
                  <a:pt x="2410420" y="3192661"/>
                </a:cubicBezTo>
                <a:cubicBezTo>
                  <a:pt x="2423120" y="3204170"/>
                  <a:pt x="2453283" y="3214886"/>
                  <a:pt x="2500908" y="3224808"/>
                </a:cubicBezTo>
                <a:cubicBezTo>
                  <a:pt x="2618779" y="3250208"/>
                  <a:pt x="2703215" y="3275906"/>
                  <a:pt x="2754213" y="3301901"/>
                </a:cubicBezTo>
                <a:cubicBezTo>
                  <a:pt x="2805212" y="3327896"/>
                  <a:pt x="2842319" y="3360142"/>
                  <a:pt x="2865537" y="3398639"/>
                </a:cubicBezTo>
                <a:cubicBezTo>
                  <a:pt x="2888753" y="3437136"/>
                  <a:pt x="2900363" y="3480197"/>
                  <a:pt x="2900363" y="3527822"/>
                </a:cubicBezTo>
                <a:cubicBezTo>
                  <a:pt x="2900363" y="3583781"/>
                  <a:pt x="2884884" y="3635375"/>
                  <a:pt x="2853928" y="3682603"/>
                </a:cubicBezTo>
                <a:cubicBezTo>
                  <a:pt x="2822971" y="3729831"/>
                  <a:pt x="2779712" y="3765649"/>
                  <a:pt x="2724150" y="3790057"/>
                </a:cubicBezTo>
                <a:cubicBezTo>
                  <a:pt x="2668588" y="3814465"/>
                  <a:pt x="2598539" y="3826669"/>
                  <a:pt x="2514004" y="3826669"/>
                </a:cubicBezTo>
                <a:cubicBezTo>
                  <a:pt x="2365573" y="3826669"/>
                  <a:pt x="2262783" y="3798094"/>
                  <a:pt x="2205633" y="3740944"/>
                </a:cubicBezTo>
                <a:cubicBezTo>
                  <a:pt x="2148483" y="3683794"/>
                  <a:pt x="2116137" y="3611166"/>
                  <a:pt x="2108596" y="3523059"/>
                </a:cubicBezTo>
                <a:lnTo>
                  <a:pt x="2365177" y="3506986"/>
                </a:lnTo>
                <a:cubicBezTo>
                  <a:pt x="2370733" y="3548658"/>
                  <a:pt x="2382044" y="3580408"/>
                  <a:pt x="2399109" y="3602236"/>
                </a:cubicBezTo>
                <a:cubicBezTo>
                  <a:pt x="2426891" y="3637558"/>
                  <a:pt x="2466578" y="3655219"/>
                  <a:pt x="2518171" y="3655219"/>
                </a:cubicBezTo>
                <a:cubicBezTo>
                  <a:pt x="2556669" y="3655219"/>
                  <a:pt x="2586335" y="3646190"/>
                  <a:pt x="2607171" y="3628132"/>
                </a:cubicBezTo>
                <a:cubicBezTo>
                  <a:pt x="2628007" y="3610074"/>
                  <a:pt x="2638425" y="3589139"/>
                  <a:pt x="2638425" y="3565327"/>
                </a:cubicBezTo>
                <a:cubicBezTo>
                  <a:pt x="2638425" y="3542705"/>
                  <a:pt x="2628503" y="3522464"/>
                  <a:pt x="2608659" y="3504605"/>
                </a:cubicBezTo>
                <a:cubicBezTo>
                  <a:pt x="2588816" y="3486745"/>
                  <a:pt x="2542778" y="3469878"/>
                  <a:pt x="2470547" y="3454003"/>
                </a:cubicBezTo>
                <a:cubicBezTo>
                  <a:pt x="2352278" y="3427413"/>
                  <a:pt x="2267942" y="3392091"/>
                  <a:pt x="2217539" y="3348038"/>
                </a:cubicBezTo>
                <a:cubicBezTo>
                  <a:pt x="2166739" y="3303984"/>
                  <a:pt x="2141339" y="3247827"/>
                  <a:pt x="2141339" y="3179564"/>
                </a:cubicBezTo>
                <a:cubicBezTo>
                  <a:pt x="2141339" y="3134717"/>
                  <a:pt x="2154337" y="3092351"/>
                  <a:pt x="2180332" y="3052465"/>
                </a:cubicBezTo>
                <a:cubicBezTo>
                  <a:pt x="2206327" y="3012579"/>
                  <a:pt x="2245420" y="2981226"/>
                  <a:pt x="2297609" y="2958406"/>
                </a:cubicBezTo>
                <a:cubicBezTo>
                  <a:pt x="2349798" y="2935585"/>
                  <a:pt x="2421334" y="2924175"/>
                  <a:pt x="2512219" y="2924175"/>
                </a:cubicBezTo>
                <a:close/>
                <a:moveTo>
                  <a:pt x="3501925" y="1698427"/>
                </a:moveTo>
                <a:lnTo>
                  <a:pt x="3406601" y="2012156"/>
                </a:lnTo>
                <a:lnTo>
                  <a:pt x="3598254" y="2012156"/>
                </a:lnTo>
                <a:close/>
                <a:moveTo>
                  <a:pt x="1539776" y="1698427"/>
                </a:moveTo>
                <a:lnTo>
                  <a:pt x="1444452" y="2012156"/>
                </a:lnTo>
                <a:lnTo>
                  <a:pt x="1636104" y="2012156"/>
                </a:lnTo>
                <a:close/>
                <a:moveTo>
                  <a:pt x="8933259" y="1472208"/>
                </a:moveTo>
                <a:lnTo>
                  <a:pt x="9753004" y="1472208"/>
                </a:lnTo>
                <a:lnTo>
                  <a:pt x="9753004" y="1687711"/>
                </a:lnTo>
                <a:lnTo>
                  <a:pt x="9477970" y="1687711"/>
                </a:lnTo>
                <a:lnTo>
                  <a:pt x="9477970" y="2344936"/>
                </a:lnTo>
                <a:lnTo>
                  <a:pt x="9208293" y="2344936"/>
                </a:lnTo>
                <a:lnTo>
                  <a:pt x="9208293" y="1687711"/>
                </a:lnTo>
                <a:lnTo>
                  <a:pt x="8933259" y="1687711"/>
                </a:lnTo>
                <a:close/>
                <a:moveTo>
                  <a:pt x="7977187" y="1472208"/>
                </a:moveTo>
                <a:lnTo>
                  <a:pt x="8229004" y="1472208"/>
                </a:lnTo>
                <a:lnTo>
                  <a:pt x="8557617" y="1955044"/>
                </a:lnTo>
                <a:lnTo>
                  <a:pt x="8557617" y="1472208"/>
                </a:lnTo>
                <a:lnTo>
                  <a:pt x="8811815" y="1472208"/>
                </a:lnTo>
                <a:lnTo>
                  <a:pt x="8811815" y="2344936"/>
                </a:lnTo>
                <a:lnTo>
                  <a:pt x="8557617" y="2344936"/>
                </a:lnTo>
                <a:lnTo>
                  <a:pt x="8230790" y="1865747"/>
                </a:lnTo>
                <a:lnTo>
                  <a:pt x="8230790" y="2344936"/>
                </a:lnTo>
                <a:lnTo>
                  <a:pt x="7977187" y="2344936"/>
                </a:lnTo>
                <a:close/>
                <a:moveTo>
                  <a:pt x="7098506" y="1472208"/>
                </a:moveTo>
                <a:lnTo>
                  <a:pt x="7821215" y="1472208"/>
                </a:lnTo>
                <a:lnTo>
                  <a:pt x="7821215" y="1658541"/>
                </a:lnTo>
                <a:lnTo>
                  <a:pt x="7368777" y="1658541"/>
                </a:lnTo>
                <a:lnTo>
                  <a:pt x="7368777" y="1797249"/>
                </a:lnTo>
                <a:lnTo>
                  <a:pt x="7788473" y="1797249"/>
                </a:lnTo>
                <a:lnTo>
                  <a:pt x="7788473" y="1975247"/>
                </a:lnTo>
                <a:lnTo>
                  <a:pt x="7368777" y="1975247"/>
                </a:lnTo>
                <a:lnTo>
                  <a:pt x="7368777" y="2147292"/>
                </a:lnTo>
                <a:lnTo>
                  <a:pt x="7834312" y="2147292"/>
                </a:lnTo>
                <a:lnTo>
                  <a:pt x="7834312" y="2344936"/>
                </a:lnTo>
                <a:lnTo>
                  <a:pt x="7098506" y="2344936"/>
                </a:lnTo>
                <a:close/>
                <a:moveTo>
                  <a:pt x="5943600" y="1472208"/>
                </a:moveTo>
                <a:lnTo>
                  <a:pt x="6298257" y="1472208"/>
                </a:lnTo>
                <a:lnTo>
                  <a:pt x="6435030" y="2003227"/>
                </a:lnTo>
                <a:lnTo>
                  <a:pt x="6570826" y="1472208"/>
                </a:lnTo>
                <a:lnTo>
                  <a:pt x="6925270" y="1472208"/>
                </a:lnTo>
                <a:lnTo>
                  <a:pt x="6925270" y="2344936"/>
                </a:lnTo>
                <a:lnTo>
                  <a:pt x="6704409" y="2344936"/>
                </a:lnTo>
                <a:lnTo>
                  <a:pt x="6704409" y="1679377"/>
                </a:lnTo>
                <a:lnTo>
                  <a:pt x="6534233" y="2344936"/>
                </a:lnTo>
                <a:lnTo>
                  <a:pt x="6334320" y="2344936"/>
                </a:lnTo>
                <a:lnTo>
                  <a:pt x="6164461" y="1679377"/>
                </a:lnTo>
                <a:lnTo>
                  <a:pt x="6164461" y="2344936"/>
                </a:lnTo>
                <a:lnTo>
                  <a:pt x="5943600" y="2344936"/>
                </a:lnTo>
                <a:close/>
                <a:moveTo>
                  <a:pt x="5069681" y="1472208"/>
                </a:moveTo>
                <a:lnTo>
                  <a:pt x="5792390" y="1472208"/>
                </a:lnTo>
                <a:lnTo>
                  <a:pt x="5792390" y="1658541"/>
                </a:lnTo>
                <a:lnTo>
                  <a:pt x="5339953" y="1658541"/>
                </a:lnTo>
                <a:lnTo>
                  <a:pt x="5339953" y="1797249"/>
                </a:lnTo>
                <a:lnTo>
                  <a:pt x="5759648" y="1797249"/>
                </a:lnTo>
                <a:lnTo>
                  <a:pt x="5759648" y="1975247"/>
                </a:lnTo>
                <a:lnTo>
                  <a:pt x="5339953" y="1975247"/>
                </a:lnTo>
                <a:lnTo>
                  <a:pt x="5339953" y="2147292"/>
                </a:lnTo>
                <a:lnTo>
                  <a:pt x="5805487" y="2147292"/>
                </a:lnTo>
                <a:lnTo>
                  <a:pt x="5805487" y="2344936"/>
                </a:lnTo>
                <a:lnTo>
                  <a:pt x="5069681" y="2344936"/>
                </a:lnTo>
                <a:close/>
                <a:moveTo>
                  <a:pt x="3358157" y="1472208"/>
                </a:moveTo>
                <a:lnTo>
                  <a:pt x="3652316" y="1472208"/>
                </a:lnTo>
                <a:lnTo>
                  <a:pt x="3980259" y="2344936"/>
                </a:lnTo>
                <a:lnTo>
                  <a:pt x="3697858" y="2344936"/>
                </a:lnTo>
                <a:lnTo>
                  <a:pt x="3654195" y="2200870"/>
                </a:lnTo>
                <a:lnTo>
                  <a:pt x="3348028" y="2200870"/>
                </a:lnTo>
                <a:lnTo>
                  <a:pt x="3305491" y="2344936"/>
                </a:lnTo>
                <a:lnTo>
                  <a:pt x="3030140" y="2344936"/>
                </a:lnTo>
                <a:close/>
                <a:moveTo>
                  <a:pt x="2109788" y="1472208"/>
                </a:moveTo>
                <a:lnTo>
                  <a:pt x="2361605" y="1472208"/>
                </a:lnTo>
                <a:lnTo>
                  <a:pt x="2690217" y="1955044"/>
                </a:lnTo>
                <a:lnTo>
                  <a:pt x="2690217" y="1472208"/>
                </a:lnTo>
                <a:lnTo>
                  <a:pt x="2944415" y="1472208"/>
                </a:lnTo>
                <a:lnTo>
                  <a:pt x="2944415" y="2344936"/>
                </a:lnTo>
                <a:lnTo>
                  <a:pt x="2690217" y="2344936"/>
                </a:lnTo>
                <a:lnTo>
                  <a:pt x="2363391" y="1865747"/>
                </a:lnTo>
                <a:lnTo>
                  <a:pt x="2363391" y="2344936"/>
                </a:lnTo>
                <a:lnTo>
                  <a:pt x="2109788" y="2344936"/>
                </a:lnTo>
                <a:close/>
                <a:moveTo>
                  <a:pt x="1396008" y="1472208"/>
                </a:moveTo>
                <a:lnTo>
                  <a:pt x="1690167" y="1472208"/>
                </a:lnTo>
                <a:lnTo>
                  <a:pt x="2018109" y="2344936"/>
                </a:lnTo>
                <a:lnTo>
                  <a:pt x="1735708" y="2344936"/>
                </a:lnTo>
                <a:lnTo>
                  <a:pt x="1692046" y="2200870"/>
                </a:lnTo>
                <a:lnTo>
                  <a:pt x="1385878" y="2200870"/>
                </a:lnTo>
                <a:lnTo>
                  <a:pt x="1343341" y="2344936"/>
                </a:lnTo>
                <a:lnTo>
                  <a:pt x="1067991" y="2344936"/>
                </a:lnTo>
                <a:close/>
                <a:moveTo>
                  <a:pt x="0" y="1472208"/>
                </a:moveTo>
                <a:lnTo>
                  <a:pt x="354658" y="1472208"/>
                </a:lnTo>
                <a:lnTo>
                  <a:pt x="491431" y="2003227"/>
                </a:lnTo>
                <a:lnTo>
                  <a:pt x="627227" y="1472208"/>
                </a:lnTo>
                <a:lnTo>
                  <a:pt x="981671" y="1472208"/>
                </a:lnTo>
                <a:lnTo>
                  <a:pt x="981671" y="2344936"/>
                </a:lnTo>
                <a:lnTo>
                  <a:pt x="760809" y="2344936"/>
                </a:lnTo>
                <a:lnTo>
                  <a:pt x="760809" y="1679377"/>
                </a:lnTo>
                <a:lnTo>
                  <a:pt x="590634" y="2344936"/>
                </a:lnTo>
                <a:lnTo>
                  <a:pt x="390720" y="2344936"/>
                </a:lnTo>
                <a:lnTo>
                  <a:pt x="220861" y="1679377"/>
                </a:lnTo>
                <a:lnTo>
                  <a:pt x="220861" y="2344936"/>
                </a:lnTo>
                <a:lnTo>
                  <a:pt x="0" y="2344936"/>
                </a:lnTo>
                <a:close/>
                <a:moveTo>
                  <a:pt x="4488061" y="1457325"/>
                </a:moveTo>
                <a:cubicBezTo>
                  <a:pt x="4584501" y="1457325"/>
                  <a:pt x="4656633" y="1466056"/>
                  <a:pt x="4704457" y="1483519"/>
                </a:cubicBezTo>
                <a:cubicBezTo>
                  <a:pt x="4752280" y="1500981"/>
                  <a:pt x="4791968" y="1528068"/>
                  <a:pt x="4823519" y="1564779"/>
                </a:cubicBezTo>
                <a:cubicBezTo>
                  <a:pt x="4855071" y="1601490"/>
                  <a:pt x="4878784" y="1648024"/>
                  <a:pt x="4894659" y="1704380"/>
                </a:cubicBezTo>
                <a:lnTo>
                  <a:pt x="4634507" y="1750814"/>
                </a:lnTo>
                <a:cubicBezTo>
                  <a:pt x="4623792" y="1717874"/>
                  <a:pt x="4605635" y="1692672"/>
                  <a:pt x="4580036" y="1675210"/>
                </a:cubicBezTo>
                <a:cubicBezTo>
                  <a:pt x="4554438" y="1657747"/>
                  <a:pt x="4521795" y="1649016"/>
                  <a:pt x="4482107" y="1649016"/>
                </a:cubicBezTo>
                <a:cubicBezTo>
                  <a:pt x="4422973" y="1649016"/>
                  <a:pt x="4375844" y="1669554"/>
                  <a:pt x="4340721" y="1710631"/>
                </a:cubicBezTo>
                <a:cubicBezTo>
                  <a:pt x="4305597" y="1751707"/>
                  <a:pt x="4288036" y="1816696"/>
                  <a:pt x="4288036" y="1905596"/>
                </a:cubicBezTo>
                <a:cubicBezTo>
                  <a:pt x="4288036" y="2000052"/>
                  <a:pt x="4305796" y="2067521"/>
                  <a:pt x="4341316" y="2108002"/>
                </a:cubicBezTo>
                <a:cubicBezTo>
                  <a:pt x="4376836" y="2148483"/>
                  <a:pt x="4426346" y="2168724"/>
                  <a:pt x="4489846" y="2168724"/>
                </a:cubicBezTo>
                <a:cubicBezTo>
                  <a:pt x="4520009" y="2168724"/>
                  <a:pt x="4548782" y="2164358"/>
                  <a:pt x="4576167" y="2155627"/>
                </a:cubicBezTo>
                <a:cubicBezTo>
                  <a:pt x="4603551" y="2146895"/>
                  <a:pt x="4634904" y="2132013"/>
                  <a:pt x="4670226" y="2110979"/>
                </a:cubicBezTo>
                <a:lnTo>
                  <a:pt x="4670226" y="2028825"/>
                </a:lnTo>
                <a:lnTo>
                  <a:pt x="4489846" y="2028825"/>
                </a:lnTo>
                <a:lnTo>
                  <a:pt x="4489846" y="1847255"/>
                </a:lnTo>
                <a:lnTo>
                  <a:pt x="4906565" y="1847255"/>
                </a:lnTo>
                <a:lnTo>
                  <a:pt x="4906565" y="2219325"/>
                </a:lnTo>
                <a:cubicBezTo>
                  <a:pt x="4826793" y="2273697"/>
                  <a:pt x="4756249" y="2310706"/>
                  <a:pt x="4694932" y="2330351"/>
                </a:cubicBezTo>
                <a:cubicBezTo>
                  <a:pt x="4633614" y="2349996"/>
                  <a:pt x="4560887" y="2359819"/>
                  <a:pt x="4476750" y="2359819"/>
                </a:cubicBezTo>
                <a:cubicBezTo>
                  <a:pt x="4373165" y="2359819"/>
                  <a:pt x="4288730" y="2342158"/>
                  <a:pt x="4223444" y="2306836"/>
                </a:cubicBezTo>
                <a:cubicBezTo>
                  <a:pt x="4158159" y="2271514"/>
                  <a:pt x="4107556" y="2218928"/>
                  <a:pt x="4071639" y="2149078"/>
                </a:cubicBezTo>
                <a:cubicBezTo>
                  <a:pt x="4035722" y="2079228"/>
                  <a:pt x="4017764" y="1999060"/>
                  <a:pt x="4017764" y="1908572"/>
                </a:cubicBezTo>
                <a:cubicBezTo>
                  <a:pt x="4017764" y="1813322"/>
                  <a:pt x="4037409" y="1730474"/>
                  <a:pt x="4076700" y="1660029"/>
                </a:cubicBezTo>
                <a:cubicBezTo>
                  <a:pt x="4115990" y="1589584"/>
                  <a:pt x="4173537" y="1536105"/>
                  <a:pt x="4249340" y="1499593"/>
                </a:cubicBezTo>
                <a:cubicBezTo>
                  <a:pt x="4308475" y="1471414"/>
                  <a:pt x="4388048" y="1457325"/>
                  <a:pt x="4488061" y="1457325"/>
                </a:cubicBezTo>
                <a:close/>
                <a:moveTo>
                  <a:pt x="6673750" y="241102"/>
                </a:moveTo>
                <a:lnTo>
                  <a:pt x="6578426" y="554831"/>
                </a:lnTo>
                <a:lnTo>
                  <a:pt x="6770079" y="554831"/>
                </a:lnTo>
                <a:close/>
                <a:moveTo>
                  <a:pt x="5611415" y="191096"/>
                </a:moveTo>
                <a:lnTo>
                  <a:pt x="5611415" y="368499"/>
                </a:lnTo>
                <a:lnTo>
                  <a:pt x="5725120" y="368499"/>
                </a:lnTo>
                <a:cubicBezTo>
                  <a:pt x="5737423" y="368499"/>
                  <a:pt x="5761236" y="364530"/>
                  <a:pt x="5796557" y="356592"/>
                </a:cubicBezTo>
                <a:cubicBezTo>
                  <a:pt x="5814417" y="353021"/>
                  <a:pt x="5829002" y="343893"/>
                  <a:pt x="5840313" y="329208"/>
                </a:cubicBezTo>
                <a:cubicBezTo>
                  <a:pt x="5851624" y="314524"/>
                  <a:pt x="5857279" y="297656"/>
                  <a:pt x="5857279" y="278606"/>
                </a:cubicBezTo>
                <a:cubicBezTo>
                  <a:pt x="5857279" y="250428"/>
                  <a:pt x="5848350" y="228799"/>
                  <a:pt x="5830490" y="213717"/>
                </a:cubicBezTo>
                <a:cubicBezTo>
                  <a:pt x="5812631" y="198636"/>
                  <a:pt x="5779095" y="191096"/>
                  <a:pt x="5729882" y="191096"/>
                </a:cubicBezTo>
                <a:close/>
                <a:moveTo>
                  <a:pt x="1010841" y="191096"/>
                </a:moveTo>
                <a:lnTo>
                  <a:pt x="1010841" y="368499"/>
                </a:lnTo>
                <a:lnTo>
                  <a:pt x="1124546" y="368499"/>
                </a:lnTo>
                <a:cubicBezTo>
                  <a:pt x="1136849" y="368499"/>
                  <a:pt x="1160661" y="364530"/>
                  <a:pt x="1195983" y="356592"/>
                </a:cubicBezTo>
                <a:cubicBezTo>
                  <a:pt x="1213842" y="353021"/>
                  <a:pt x="1228428" y="343893"/>
                  <a:pt x="1239738" y="329208"/>
                </a:cubicBezTo>
                <a:cubicBezTo>
                  <a:pt x="1251049" y="314524"/>
                  <a:pt x="1256705" y="297656"/>
                  <a:pt x="1256705" y="278606"/>
                </a:cubicBezTo>
                <a:cubicBezTo>
                  <a:pt x="1256705" y="250428"/>
                  <a:pt x="1247775" y="228799"/>
                  <a:pt x="1229916" y="213717"/>
                </a:cubicBezTo>
                <a:cubicBezTo>
                  <a:pt x="1212056" y="198636"/>
                  <a:pt x="1178520" y="191096"/>
                  <a:pt x="1129308" y="191096"/>
                </a:cubicBezTo>
                <a:close/>
                <a:moveTo>
                  <a:pt x="8199834" y="14883"/>
                </a:moveTo>
                <a:lnTo>
                  <a:pt x="9019579" y="14883"/>
                </a:lnTo>
                <a:lnTo>
                  <a:pt x="9019579" y="230386"/>
                </a:lnTo>
                <a:lnTo>
                  <a:pt x="8744545" y="230386"/>
                </a:lnTo>
                <a:lnTo>
                  <a:pt x="8744545" y="887611"/>
                </a:lnTo>
                <a:lnTo>
                  <a:pt x="8474868" y="887611"/>
                </a:lnTo>
                <a:lnTo>
                  <a:pt x="8474868" y="230386"/>
                </a:lnTo>
                <a:lnTo>
                  <a:pt x="8199834" y="230386"/>
                </a:lnTo>
                <a:close/>
                <a:moveTo>
                  <a:pt x="7243762" y="14883"/>
                </a:moveTo>
                <a:lnTo>
                  <a:pt x="7495579" y="14883"/>
                </a:lnTo>
                <a:lnTo>
                  <a:pt x="7824192" y="497719"/>
                </a:lnTo>
                <a:lnTo>
                  <a:pt x="7824192" y="14883"/>
                </a:lnTo>
                <a:lnTo>
                  <a:pt x="8078390" y="14883"/>
                </a:lnTo>
                <a:lnTo>
                  <a:pt x="8078390" y="887611"/>
                </a:lnTo>
                <a:lnTo>
                  <a:pt x="7824192" y="887611"/>
                </a:lnTo>
                <a:lnTo>
                  <a:pt x="7497365" y="408422"/>
                </a:lnTo>
                <a:lnTo>
                  <a:pt x="7497365" y="887611"/>
                </a:lnTo>
                <a:lnTo>
                  <a:pt x="7243762" y="887611"/>
                </a:lnTo>
                <a:close/>
                <a:moveTo>
                  <a:pt x="6529982" y="14883"/>
                </a:moveTo>
                <a:lnTo>
                  <a:pt x="6824141" y="14883"/>
                </a:lnTo>
                <a:lnTo>
                  <a:pt x="7152084" y="887611"/>
                </a:lnTo>
                <a:lnTo>
                  <a:pt x="6869682" y="887611"/>
                </a:lnTo>
                <a:lnTo>
                  <a:pt x="6826020" y="743546"/>
                </a:lnTo>
                <a:lnTo>
                  <a:pt x="6519853" y="743546"/>
                </a:lnTo>
                <a:lnTo>
                  <a:pt x="6477316" y="887611"/>
                </a:lnTo>
                <a:lnTo>
                  <a:pt x="6201965" y="887611"/>
                </a:lnTo>
                <a:close/>
                <a:moveTo>
                  <a:pt x="5340548" y="14883"/>
                </a:moveTo>
                <a:lnTo>
                  <a:pt x="5790009" y="14883"/>
                </a:lnTo>
                <a:cubicBezTo>
                  <a:pt x="5873353" y="14883"/>
                  <a:pt x="5937051" y="22027"/>
                  <a:pt x="5981104" y="36314"/>
                </a:cubicBezTo>
                <a:cubicBezTo>
                  <a:pt x="6025157" y="50602"/>
                  <a:pt x="6060678" y="77093"/>
                  <a:pt x="6087665" y="115789"/>
                </a:cubicBezTo>
                <a:cubicBezTo>
                  <a:pt x="6114653" y="154484"/>
                  <a:pt x="6128146" y="201613"/>
                  <a:pt x="6128146" y="257175"/>
                </a:cubicBezTo>
                <a:cubicBezTo>
                  <a:pt x="6128146" y="305594"/>
                  <a:pt x="6117822" y="347365"/>
                  <a:pt x="6097172" y="382489"/>
                </a:cubicBezTo>
                <a:cubicBezTo>
                  <a:pt x="6076522" y="417612"/>
                  <a:pt x="6048130" y="446088"/>
                  <a:pt x="6011995" y="467916"/>
                </a:cubicBezTo>
                <a:cubicBezTo>
                  <a:pt x="5988964" y="481806"/>
                  <a:pt x="5957394" y="493316"/>
                  <a:pt x="5917285" y="502444"/>
                </a:cubicBezTo>
                <a:cubicBezTo>
                  <a:pt x="5949407" y="513172"/>
                  <a:pt x="5972807" y="523897"/>
                  <a:pt x="5987485" y="534619"/>
                </a:cubicBezTo>
                <a:cubicBezTo>
                  <a:pt x="5997401" y="541769"/>
                  <a:pt x="6011779" y="557063"/>
                  <a:pt x="6030618" y="580500"/>
                </a:cubicBezTo>
                <a:cubicBezTo>
                  <a:pt x="6049456" y="603937"/>
                  <a:pt x="6062048" y="622012"/>
                  <a:pt x="6068392" y="634724"/>
                </a:cubicBezTo>
                <a:lnTo>
                  <a:pt x="6198989" y="887611"/>
                </a:lnTo>
                <a:lnTo>
                  <a:pt x="5894272" y="887611"/>
                </a:lnTo>
                <a:lnTo>
                  <a:pt x="5750123" y="620911"/>
                </a:lnTo>
                <a:cubicBezTo>
                  <a:pt x="5731867" y="586383"/>
                  <a:pt x="5715595" y="563960"/>
                  <a:pt x="5701307" y="553641"/>
                </a:cubicBezTo>
                <a:cubicBezTo>
                  <a:pt x="5681860" y="540147"/>
                  <a:pt x="5659834" y="533400"/>
                  <a:pt x="5635228" y="533400"/>
                </a:cubicBezTo>
                <a:lnTo>
                  <a:pt x="5611415" y="533400"/>
                </a:lnTo>
                <a:lnTo>
                  <a:pt x="5611415" y="887611"/>
                </a:lnTo>
                <a:lnTo>
                  <a:pt x="5340548" y="887611"/>
                </a:lnTo>
                <a:close/>
                <a:moveTo>
                  <a:pt x="4318396" y="14883"/>
                </a:moveTo>
                <a:lnTo>
                  <a:pt x="4587478" y="14883"/>
                </a:lnTo>
                <a:lnTo>
                  <a:pt x="4587478" y="547223"/>
                </a:lnTo>
                <a:cubicBezTo>
                  <a:pt x="4587478" y="594811"/>
                  <a:pt x="4600673" y="631986"/>
                  <a:pt x="4627066" y="658751"/>
                </a:cubicBezTo>
                <a:cubicBezTo>
                  <a:pt x="4653458" y="685515"/>
                  <a:pt x="4690070" y="698897"/>
                  <a:pt x="4736901" y="698897"/>
                </a:cubicBezTo>
                <a:cubicBezTo>
                  <a:pt x="4783336" y="698897"/>
                  <a:pt x="4819748" y="685712"/>
                  <a:pt x="4846141" y="659342"/>
                </a:cubicBezTo>
                <a:cubicBezTo>
                  <a:pt x="4872533" y="632971"/>
                  <a:pt x="4885729" y="595598"/>
                  <a:pt x="4885729" y="547223"/>
                </a:cubicBezTo>
                <a:lnTo>
                  <a:pt x="4885729" y="14883"/>
                </a:lnTo>
                <a:lnTo>
                  <a:pt x="5154811" y="14883"/>
                </a:lnTo>
                <a:lnTo>
                  <a:pt x="5154811" y="534842"/>
                </a:lnTo>
                <a:cubicBezTo>
                  <a:pt x="5154811" y="586399"/>
                  <a:pt x="5146774" y="635081"/>
                  <a:pt x="5130700" y="680889"/>
                </a:cubicBezTo>
                <a:cubicBezTo>
                  <a:pt x="5114627" y="726697"/>
                  <a:pt x="5089425" y="766755"/>
                  <a:pt x="5055096" y="801063"/>
                </a:cubicBezTo>
                <a:cubicBezTo>
                  <a:pt x="5020766" y="835371"/>
                  <a:pt x="4984749" y="859464"/>
                  <a:pt x="4947046" y="873342"/>
                </a:cubicBezTo>
                <a:cubicBezTo>
                  <a:pt x="4894659" y="892777"/>
                  <a:pt x="4831754" y="902494"/>
                  <a:pt x="4758332" y="902494"/>
                </a:cubicBezTo>
                <a:cubicBezTo>
                  <a:pt x="4715866" y="902494"/>
                  <a:pt x="4669531" y="899519"/>
                  <a:pt x="4619327" y="893569"/>
                </a:cubicBezTo>
                <a:cubicBezTo>
                  <a:pt x="4569122" y="887619"/>
                  <a:pt x="4527152" y="875820"/>
                  <a:pt x="4493418" y="858171"/>
                </a:cubicBezTo>
                <a:cubicBezTo>
                  <a:pt x="4459684" y="840523"/>
                  <a:pt x="4428827" y="815437"/>
                  <a:pt x="4400847" y="782915"/>
                </a:cubicBezTo>
                <a:cubicBezTo>
                  <a:pt x="4372868" y="750393"/>
                  <a:pt x="4353719" y="716880"/>
                  <a:pt x="4343400" y="682377"/>
                </a:cubicBezTo>
                <a:cubicBezTo>
                  <a:pt x="4326731" y="626852"/>
                  <a:pt x="4318396" y="577674"/>
                  <a:pt x="4318396" y="534842"/>
                </a:cubicBezTo>
                <a:close/>
                <a:moveTo>
                  <a:pt x="3380184" y="14883"/>
                </a:moveTo>
                <a:lnTo>
                  <a:pt x="4199929" y="14883"/>
                </a:lnTo>
                <a:lnTo>
                  <a:pt x="4199929" y="230386"/>
                </a:lnTo>
                <a:lnTo>
                  <a:pt x="3924895" y="230386"/>
                </a:lnTo>
                <a:lnTo>
                  <a:pt x="3924895" y="887611"/>
                </a:lnTo>
                <a:lnTo>
                  <a:pt x="3655218" y="887611"/>
                </a:lnTo>
                <a:lnTo>
                  <a:pt x="3655218" y="230386"/>
                </a:lnTo>
                <a:lnTo>
                  <a:pt x="3380184" y="230386"/>
                </a:lnTo>
                <a:close/>
                <a:moveTo>
                  <a:pt x="1688306" y="14883"/>
                </a:moveTo>
                <a:lnTo>
                  <a:pt x="2411016" y="14883"/>
                </a:lnTo>
                <a:lnTo>
                  <a:pt x="2411016" y="201216"/>
                </a:lnTo>
                <a:lnTo>
                  <a:pt x="1958578" y="201216"/>
                </a:lnTo>
                <a:lnTo>
                  <a:pt x="1958578" y="339924"/>
                </a:lnTo>
                <a:lnTo>
                  <a:pt x="2378274" y="339924"/>
                </a:lnTo>
                <a:lnTo>
                  <a:pt x="2378274" y="517922"/>
                </a:lnTo>
                <a:lnTo>
                  <a:pt x="1958578" y="517922"/>
                </a:lnTo>
                <a:lnTo>
                  <a:pt x="1958578" y="689967"/>
                </a:lnTo>
                <a:lnTo>
                  <a:pt x="2424113" y="689967"/>
                </a:lnTo>
                <a:lnTo>
                  <a:pt x="2424113" y="887611"/>
                </a:lnTo>
                <a:lnTo>
                  <a:pt x="1688306" y="887611"/>
                </a:lnTo>
                <a:close/>
                <a:moveTo>
                  <a:pt x="739973" y="14883"/>
                </a:moveTo>
                <a:lnTo>
                  <a:pt x="1189435" y="14883"/>
                </a:lnTo>
                <a:cubicBezTo>
                  <a:pt x="1272778" y="14883"/>
                  <a:pt x="1336477" y="22027"/>
                  <a:pt x="1380530" y="36314"/>
                </a:cubicBezTo>
                <a:cubicBezTo>
                  <a:pt x="1424583" y="50602"/>
                  <a:pt x="1460104" y="77093"/>
                  <a:pt x="1487091" y="115789"/>
                </a:cubicBezTo>
                <a:cubicBezTo>
                  <a:pt x="1514078" y="154484"/>
                  <a:pt x="1527572" y="201613"/>
                  <a:pt x="1527572" y="257175"/>
                </a:cubicBezTo>
                <a:cubicBezTo>
                  <a:pt x="1527572" y="305594"/>
                  <a:pt x="1517247" y="347365"/>
                  <a:pt x="1496597" y="382489"/>
                </a:cubicBezTo>
                <a:cubicBezTo>
                  <a:pt x="1475947" y="417612"/>
                  <a:pt x="1447555" y="446088"/>
                  <a:pt x="1411421" y="467916"/>
                </a:cubicBezTo>
                <a:cubicBezTo>
                  <a:pt x="1388390" y="481806"/>
                  <a:pt x="1356819" y="493316"/>
                  <a:pt x="1316710" y="502444"/>
                </a:cubicBezTo>
                <a:cubicBezTo>
                  <a:pt x="1348833" y="513172"/>
                  <a:pt x="1372233" y="523897"/>
                  <a:pt x="1386911" y="534619"/>
                </a:cubicBezTo>
                <a:cubicBezTo>
                  <a:pt x="1396826" y="541769"/>
                  <a:pt x="1411204" y="557063"/>
                  <a:pt x="1430043" y="580500"/>
                </a:cubicBezTo>
                <a:cubicBezTo>
                  <a:pt x="1448882" y="603937"/>
                  <a:pt x="1461474" y="622012"/>
                  <a:pt x="1467818" y="634724"/>
                </a:cubicBezTo>
                <a:lnTo>
                  <a:pt x="1598414" y="887611"/>
                </a:lnTo>
                <a:lnTo>
                  <a:pt x="1293698" y="887611"/>
                </a:lnTo>
                <a:lnTo>
                  <a:pt x="1149548" y="620911"/>
                </a:lnTo>
                <a:cubicBezTo>
                  <a:pt x="1131292" y="586383"/>
                  <a:pt x="1115021" y="563960"/>
                  <a:pt x="1100733" y="553641"/>
                </a:cubicBezTo>
                <a:cubicBezTo>
                  <a:pt x="1081286" y="540147"/>
                  <a:pt x="1059259" y="533400"/>
                  <a:pt x="1034653" y="533400"/>
                </a:cubicBezTo>
                <a:lnTo>
                  <a:pt x="1010841" y="533400"/>
                </a:lnTo>
                <a:lnTo>
                  <a:pt x="1010841" y="887611"/>
                </a:lnTo>
                <a:lnTo>
                  <a:pt x="739973" y="887611"/>
                </a:lnTo>
                <a:close/>
                <a:moveTo>
                  <a:pt x="2921794" y="0"/>
                </a:moveTo>
                <a:cubicBezTo>
                  <a:pt x="3033315" y="0"/>
                  <a:pt x="3118346" y="20737"/>
                  <a:pt x="3176885" y="62210"/>
                </a:cubicBezTo>
                <a:cubicBezTo>
                  <a:pt x="3235424" y="103684"/>
                  <a:pt x="3270250" y="169664"/>
                  <a:pt x="3281362" y="260152"/>
                </a:cubicBezTo>
                <a:lnTo>
                  <a:pt x="3027164" y="275035"/>
                </a:lnTo>
                <a:cubicBezTo>
                  <a:pt x="3020417" y="235744"/>
                  <a:pt x="3006229" y="207169"/>
                  <a:pt x="2984599" y="189310"/>
                </a:cubicBezTo>
                <a:cubicBezTo>
                  <a:pt x="2962969" y="171450"/>
                  <a:pt x="2933105" y="162521"/>
                  <a:pt x="2895005" y="162521"/>
                </a:cubicBezTo>
                <a:cubicBezTo>
                  <a:pt x="2863652" y="162521"/>
                  <a:pt x="2840038" y="169168"/>
                  <a:pt x="2824163" y="182464"/>
                </a:cubicBezTo>
                <a:cubicBezTo>
                  <a:pt x="2808287" y="195759"/>
                  <a:pt x="2800350" y="211932"/>
                  <a:pt x="2800350" y="230982"/>
                </a:cubicBezTo>
                <a:cubicBezTo>
                  <a:pt x="2800350" y="244872"/>
                  <a:pt x="2806899" y="257374"/>
                  <a:pt x="2819995" y="268486"/>
                </a:cubicBezTo>
                <a:cubicBezTo>
                  <a:pt x="2832695" y="279996"/>
                  <a:pt x="2862858" y="290711"/>
                  <a:pt x="2910483" y="300633"/>
                </a:cubicBezTo>
                <a:cubicBezTo>
                  <a:pt x="3028354" y="326033"/>
                  <a:pt x="3112790" y="351731"/>
                  <a:pt x="3163788" y="377726"/>
                </a:cubicBezTo>
                <a:cubicBezTo>
                  <a:pt x="3214786" y="403722"/>
                  <a:pt x="3251894" y="435968"/>
                  <a:pt x="3275111" y="474464"/>
                </a:cubicBezTo>
                <a:cubicBezTo>
                  <a:pt x="3298328" y="512961"/>
                  <a:pt x="3309937" y="556022"/>
                  <a:pt x="3309937" y="603647"/>
                </a:cubicBezTo>
                <a:cubicBezTo>
                  <a:pt x="3309937" y="659606"/>
                  <a:pt x="3294459" y="711200"/>
                  <a:pt x="3263503" y="758428"/>
                </a:cubicBezTo>
                <a:cubicBezTo>
                  <a:pt x="3232546" y="805656"/>
                  <a:pt x="3189287" y="841474"/>
                  <a:pt x="3133725" y="865882"/>
                </a:cubicBezTo>
                <a:cubicBezTo>
                  <a:pt x="3078162" y="890290"/>
                  <a:pt x="3008114" y="902494"/>
                  <a:pt x="2923580" y="902494"/>
                </a:cubicBezTo>
                <a:cubicBezTo>
                  <a:pt x="2775148" y="902494"/>
                  <a:pt x="2672358" y="873919"/>
                  <a:pt x="2615208" y="816769"/>
                </a:cubicBezTo>
                <a:cubicBezTo>
                  <a:pt x="2558058" y="759619"/>
                  <a:pt x="2525713" y="686991"/>
                  <a:pt x="2518171" y="598885"/>
                </a:cubicBezTo>
                <a:lnTo>
                  <a:pt x="2774752" y="582811"/>
                </a:lnTo>
                <a:cubicBezTo>
                  <a:pt x="2780307" y="624483"/>
                  <a:pt x="2791619" y="656233"/>
                  <a:pt x="2808684" y="678061"/>
                </a:cubicBezTo>
                <a:cubicBezTo>
                  <a:pt x="2836466" y="713383"/>
                  <a:pt x="2876153" y="731044"/>
                  <a:pt x="2927747" y="731044"/>
                </a:cubicBezTo>
                <a:cubicBezTo>
                  <a:pt x="2966244" y="731044"/>
                  <a:pt x="2995910" y="722015"/>
                  <a:pt x="3016746" y="703957"/>
                </a:cubicBezTo>
                <a:cubicBezTo>
                  <a:pt x="3037582" y="685899"/>
                  <a:pt x="3048000" y="664964"/>
                  <a:pt x="3048000" y="641152"/>
                </a:cubicBezTo>
                <a:cubicBezTo>
                  <a:pt x="3048000" y="618530"/>
                  <a:pt x="3038078" y="598289"/>
                  <a:pt x="3018234" y="580430"/>
                </a:cubicBezTo>
                <a:cubicBezTo>
                  <a:pt x="2998390" y="562571"/>
                  <a:pt x="2952353" y="545703"/>
                  <a:pt x="2880122" y="529829"/>
                </a:cubicBezTo>
                <a:cubicBezTo>
                  <a:pt x="2761853" y="503238"/>
                  <a:pt x="2677517" y="467916"/>
                  <a:pt x="2627114" y="423863"/>
                </a:cubicBezTo>
                <a:cubicBezTo>
                  <a:pt x="2576314" y="379810"/>
                  <a:pt x="2550914" y="323652"/>
                  <a:pt x="2550914" y="255389"/>
                </a:cubicBezTo>
                <a:cubicBezTo>
                  <a:pt x="2550914" y="210543"/>
                  <a:pt x="2563912" y="168176"/>
                  <a:pt x="2589907" y="128290"/>
                </a:cubicBezTo>
                <a:cubicBezTo>
                  <a:pt x="2615903" y="88404"/>
                  <a:pt x="2654995" y="57051"/>
                  <a:pt x="2707184" y="34231"/>
                </a:cubicBezTo>
                <a:cubicBezTo>
                  <a:pt x="2759373" y="11410"/>
                  <a:pt x="2830909" y="0"/>
                  <a:pt x="29217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425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F8BAE1-D07C-928B-659A-7F9591735B22}"/>
              </a:ext>
            </a:extLst>
          </p:cNvPr>
          <p:cNvSpPr txBox="1"/>
          <p:nvPr/>
        </p:nvSpPr>
        <p:spPr>
          <a:xfrm>
            <a:off x="277402" y="186159"/>
            <a:ext cx="479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81FB2-6F62-4721-8527-2474CF11C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49" y="894045"/>
            <a:ext cx="8479131" cy="58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5395D-BA68-B3CF-62C8-AB356CB885BD}"/>
              </a:ext>
            </a:extLst>
          </p:cNvPr>
          <p:cNvSpPr txBox="1"/>
          <p:nvPr/>
        </p:nvSpPr>
        <p:spPr>
          <a:xfrm>
            <a:off x="174661" y="267128"/>
            <a:ext cx="5445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Arial Black" panose="020B0A04020102020204" pitchFamily="34" charset="0"/>
              </a:rPr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E6274-043D-FCA2-8FC7-02868ABE3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2" y="975014"/>
            <a:ext cx="10597415" cy="54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4668419-620F-640A-C912-E108A5823651}"/>
              </a:ext>
            </a:extLst>
          </p:cNvPr>
          <p:cNvSpPr/>
          <p:nvPr/>
        </p:nvSpPr>
        <p:spPr>
          <a:xfrm>
            <a:off x="11922868" y="3101677"/>
            <a:ext cx="1770434" cy="164869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5CC650D-9B0D-69E6-C08E-98258C4BAB47}"/>
              </a:ext>
            </a:extLst>
          </p:cNvPr>
          <p:cNvSpPr/>
          <p:nvPr/>
        </p:nvSpPr>
        <p:spPr>
          <a:xfrm>
            <a:off x="11961780" y="4884442"/>
            <a:ext cx="1770434" cy="164869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1BDFAF5-507A-77C0-14DD-F8DF872EB73A}"/>
              </a:ext>
            </a:extLst>
          </p:cNvPr>
          <p:cNvSpPr/>
          <p:nvPr/>
        </p:nvSpPr>
        <p:spPr>
          <a:xfrm>
            <a:off x="10522085" y="5820301"/>
            <a:ext cx="1770434" cy="1648695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A705C05-649C-278F-827F-EF26DE8E4100}"/>
              </a:ext>
            </a:extLst>
          </p:cNvPr>
          <p:cNvSpPr/>
          <p:nvPr/>
        </p:nvSpPr>
        <p:spPr>
          <a:xfrm>
            <a:off x="10471826" y="4019379"/>
            <a:ext cx="1770434" cy="164869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48440B4-A7B4-2BFF-5B6B-C3D356897B80}"/>
              </a:ext>
            </a:extLst>
          </p:cNvPr>
          <p:cNvSpPr/>
          <p:nvPr/>
        </p:nvSpPr>
        <p:spPr>
          <a:xfrm>
            <a:off x="9036996" y="4900012"/>
            <a:ext cx="1770434" cy="164869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E1B32FB-BE57-B28A-122B-69C11BECFFC8}"/>
              </a:ext>
            </a:extLst>
          </p:cNvPr>
          <p:cNvSpPr/>
          <p:nvPr/>
        </p:nvSpPr>
        <p:spPr>
          <a:xfrm>
            <a:off x="9095362" y="6740589"/>
            <a:ext cx="1770434" cy="164869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FAE18DC-4A71-E756-2304-99FB3096458D}"/>
              </a:ext>
            </a:extLst>
          </p:cNvPr>
          <p:cNvSpPr/>
          <p:nvPr/>
        </p:nvSpPr>
        <p:spPr>
          <a:xfrm>
            <a:off x="7629728" y="5830684"/>
            <a:ext cx="1770434" cy="1648695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EBFB792-F8D2-4904-6B69-D9332D85CF68}"/>
              </a:ext>
            </a:extLst>
          </p:cNvPr>
          <p:cNvSpPr/>
          <p:nvPr/>
        </p:nvSpPr>
        <p:spPr>
          <a:xfrm>
            <a:off x="-640403" y="-176103"/>
            <a:ext cx="1770434" cy="1648695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80F9A9C-3743-C99C-AA0E-AEF90E54E7AB}"/>
              </a:ext>
            </a:extLst>
          </p:cNvPr>
          <p:cNvSpPr/>
          <p:nvPr/>
        </p:nvSpPr>
        <p:spPr>
          <a:xfrm>
            <a:off x="10421566" y="388813"/>
            <a:ext cx="1770434" cy="164869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500FBD8-3156-B828-608F-765DFDEB9F40}"/>
              </a:ext>
            </a:extLst>
          </p:cNvPr>
          <p:cNvSpPr/>
          <p:nvPr/>
        </p:nvSpPr>
        <p:spPr>
          <a:xfrm>
            <a:off x="11870987" y="1404402"/>
            <a:ext cx="1770434" cy="1648695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D3D9D70-F815-E49A-C273-2388B8CDDB81}"/>
              </a:ext>
            </a:extLst>
          </p:cNvPr>
          <p:cNvSpPr/>
          <p:nvPr/>
        </p:nvSpPr>
        <p:spPr>
          <a:xfrm>
            <a:off x="10348610" y="2236614"/>
            <a:ext cx="1770434" cy="164869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30AC86-2BCF-E71A-AB33-ECC510CDD88D}"/>
              </a:ext>
            </a:extLst>
          </p:cNvPr>
          <p:cNvSpPr/>
          <p:nvPr/>
        </p:nvSpPr>
        <p:spPr>
          <a:xfrm>
            <a:off x="804154" y="-1153563"/>
            <a:ext cx="1770434" cy="164869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C739B23-B784-A4BB-3292-DABB40577594}"/>
              </a:ext>
            </a:extLst>
          </p:cNvPr>
          <p:cNvSpPr/>
          <p:nvPr/>
        </p:nvSpPr>
        <p:spPr>
          <a:xfrm>
            <a:off x="854414" y="547798"/>
            <a:ext cx="1770434" cy="164869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4CD3EAA-AEE7-8EA8-C22A-33D221D00170}"/>
              </a:ext>
            </a:extLst>
          </p:cNvPr>
          <p:cNvSpPr/>
          <p:nvPr/>
        </p:nvSpPr>
        <p:spPr>
          <a:xfrm>
            <a:off x="8926749" y="1280196"/>
            <a:ext cx="1770434" cy="164869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AF35F3C-7ECD-178F-4128-446448923083}"/>
              </a:ext>
            </a:extLst>
          </p:cNvPr>
          <p:cNvSpPr/>
          <p:nvPr/>
        </p:nvSpPr>
        <p:spPr>
          <a:xfrm>
            <a:off x="8866762" y="3150738"/>
            <a:ext cx="1770434" cy="1648695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9A00AA9-273A-C955-45D7-FB0DA8FCC8FB}"/>
              </a:ext>
            </a:extLst>
          </p:cNvPr>
          <p:cNvSpPr/>
          <p:nvPr/>
        </p:nvSpPr>
        <p:spPr>
          <a:xfrm>
            <a:off x="-288586" y="6314792"/>
            <a:ext cx="1770434" cy="164869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2B606-FD1A-B282-CE48-536D8C0423C5}"/>
              </a:ext>
            </a:extLst>
          </p:cNvPr>
          <p:cNvSpPr txBox="1"/>
          <p:nvPr/>
        </p:nvSpPr>
        <p:spPr>
          <a:xfrm>
            <a:off x="3084033" y="648244"/>
            <a:ext cx="557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A6626-DA57-9D41-3BAA-D6E9DB8BD628}"/>
              </a:ext>
            </a:extLst>
          </p:cNvPr>
          <p:cNvSpPr txBox="1"/>
          <p:nvPr/>
        </p:nvSpPr>
        <p:spPr>
          <a:xfrm>
            <a:off x="2868931" y="2781623"/>
            <a:ext cx="55773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K </a:t>
            </a:r>
            <a:r>
              <a:rPr lang="en-IN" sz="3200" dirty="0" err="1">
                <a:solidFill>
                  <a:srgbClr val="FF0000"/>
                </a:solidFill>
              </a:rPr>
              <a:t>Yaswanth</a:t>
            </a:r>
            <a:r>
              <a:rPr lang="en-IN" sz="3200" dirty="0">
                <a:solidFill>
                  <a:srgbClr val="FF0000"/>
                </a:solidFill>
              </a:rPr>
              <a:t>  [AP21110010533]</a:t>
            </a:r>
          </a:p>
          <a:p>
            <a:r>
              <a:rPr lang="en-IN" sz="3200" dirty="0"/>
              <a:t>Ch Nagasai   [AP21110010558]</a:t>
            </a:r>
          </a:p>
          <a:p>
            <a:r>
              <a:rPr lang="en-IN" sz="3200" dirty="0"/>
              <a:t>A </a:t>
            </a:r>
            <a:r>
              <a:rPr lang="en-IN" sz="3200" dirty="0" err="1"/>
              <a:t>Revanth</a:t>
            </a:r>
            <a:r>
              <a:rPr lang="en-IN" sz="3200" dirty="0"/>
              <a:t>    [AP21110010556]</a:t>
            </a:r>
          </a:p>
          <a:p>
            <a:r>
              <a:rPr lang="en-IN" sz="3200" dirty="0"/>
              <a:t>N </a:t>
            </a:r>
            <a:r>
              <a:rPr lang="en-IN" sz="3200" dirty="0" err="1"/>
              <a:t>Akkash</a:t>
            </a:r>
            <a:r>
              <a:rPr lang="en-IN" sz="3200" dirty="0"/>
              <a:t>      [AP21110010553]</a:t>
            </a:r>
          </a:p>
        </p:txBody>
      </p:sp>
    </p:spTree>
    <p:extLst>
      <p:ext uri="{BB962C8B-B14F-4D97-AF65-F5344CB8AC3E}">
        <p14:creationId xmlns:p14="http://schemas.microsoft.com/office/powerpoint/2010/main" val="15978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E27EA9-A14C-F9B8-6098-7E75460A4AF0}"/>
              </a:ext>
            </a:extLst>
          </p:cNvPr>
          <p:cNvSpPr/>
          <p:nvPr/>
        </p:nvSpPr>
        <p:spPr>
          <a:xfrm>
            <a:off x="-3880534" y="-122401"/>
            <a:ext cx="8933882" cy="70745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FFCF1-E863-34CF-AD63-AC3080A0D1F4}"/>
              </a:ext>
            </a:extLst>
          </p:cNvPr>
          <p:cNvSpPr txBox="1"/>
          <p:nvPr/>
        </p:nvSpPr>
        <p:spPr>
          <a:xfrm>
            <a:off x="4581386" y="206362"/>
            <a:ext cx="4562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62043-67C1-6FB8-A065-749CD84F9748}"/>
              </a:ext>
            </a:extLst>
          </p:cNvPr>
          <p:cNvSpPr/>
          <p:nvPr/>
        </p:nvSpPr>
        <p:spPr>
          <a:xfrm>
            <a:off x="2077278" y="1490433"/>
            <a:ext cx="8478079" cy="586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9004C-4C66-4646-B120-5E249DA2119F}"/>
              </a:ext>
            </a:extLst>
          </p:cNvPr>
          <p:cNvSpPr/>
          <p:nvPr/>
        </p:nvSpPr>
        <p:spPr>
          <a:xfrm>
            <a:off x="2077278" y="3065175"/>
            <a:ext cx="8478079" cy="661999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007E9C-3566-5FF0-556D-A23695D02011}"/>
              </a:ext>
            </a:extLst>
          </p:cNvPr>
          <p:cNvSpPr/>
          <p:nvPr/>
        </p:nvSpPr>
        <p:spPr>
          <a:xfrm>
            <a:off x="2077275" y="4708381"/>
            <a:ext cx="8478079" cy="661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C717A9-5D2D-FB5E-0C3C-0A68252CA5D3}"/>
              </a:ext>
            </a:extLst>
          </p:cNvPr>
          <p:cNvSpPr/>
          <p:nvPr/>
        </p:nvSpPr>
        <p:spPr>
          <a:xfrm>
            <a:off x="2077276" y="2267808"/>
            <a:ext cx="8478079" cy="606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C16FC0-1ADA-53D7-8C9F-885982D93344}"/>
              </a:ext>
            </a:extLst>
          </p:cNvPr>
          <p:cNvSpPr/>
          <p:nvPr/>
        </p:nvSpPr>
        <p:spPr>
          <a:xfrm>
            <a:off x="2077275" y="3862542"/>
            <a:ext cx="8478079" cy="661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B9A30-08F4-0D1B-0261-D69988D2642C}"/>
              </a:ext>
            </a:extLst>
          </p:cNvPr>
          <p:cNvSpPr txBox="1"/>
          <p:nvPr/>
        </p:nvSpPr>
        <p:spPr>
          <a:xfrm>
            <a:off x="2156791" y="1463308"/>
            <a:ext cx="83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Restaurant Management System project wants to make running restaurants easier with new software.</a:t>
            </a:r>
            <a:endParaRPr lang="en-IN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598B4-647A-1B53-5A49-47BFDAA47E82}"/>
              </a:ext>
            </a:extLst>
          </p:cNvPr>
          <p:cNvSpPr txBox="1"/>
          <p:nvPr/>
        </p:nvSpPr>
        <p:spPr>
          <a:xfrm>
            <a:off x="2156791" y="2276786"/>
            <a:ext cx="83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It will help with things like taking orders, keeping track of food and staff schedules, and booking tables.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FF4B4-AAEA-9F94-D7DA-A511D1C09743}"/>
              </a:ext>
            </a:extLst>
          </p:cNvPr>
          <p:cNvSpPr txBox="1"/>
          <p:nvPr/>
        </p:nvSpPr>
        <p:spPr>
          <a:xfrm>
            <a:off x="2156791" y="3230217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system will be easy to use, making customers happy and work smoother for staff.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E0CB67-971B-C0FA-0AE5-46C3231C949A}"/>
              </a:ext>
            </a:extLst>
          </p:cNvPr>
          <p:cNvSpPr txBox="1"/>
          <p:nvPr/>
        </p:nvSpPr>
        <p:spPr>
          <a:xfrm>
            <a:off x="2156791" y="3980568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Using smart technology, it can even give useful tips to restaurant owners.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1E509-FE8F-4617-E528-E655C6891BE0}"/>
              </a:ext>
            </a:extLst>
          </p:cNvPr>
          <p:cNvSpPr txBox="1"/>
          <p:nvPr/>
        </p:nvSpPr>
        <p:spPr>
          <a:xfrm>
            <a:off x="2156791" y="4903943"/>
            <a:ext cx="83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 the end, this project aims to help restaurants succeed in a busy market.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C35BE-1E5A-9D88-8D41-C863CCA09E01}"/>
              </a:ext>
            </a:extLst>
          </p:cNvPr>
          <p:cNvSpPr/>
          <p:nvPr/>
        </p:nvSpPr>
        <p:spPr>
          <a:xfrm>
            <a:off x="10038522" y="5570324"/>
            <a:ext cx="2683565" cy="18009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2D3903-C818-84B8-F4F3-68432DA16AB0}"/>
              </a:ext>
            </a:extLst>
          </p:cNvPr>
          <p:cNvSpPr txBox="1"/>
          <p:nvPr/>
        </p:nvSpPr>
        <p:spPr>
          <a:xfrm>
            <a:off x="1215721" y="192715"/>
            <a:ext cx="61089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3ACBB6-AE15-20F4-4F8D-81C0B0AAC973}"/>
              </a:ext>
            </a:extLst>
          </p:cNvPr>
          <p:cNvSpPr/>
          <p:nvPr/>
        </p:nvSpPr>
        <p:spPr>
          <a:xfrm>
            <a:off x="6934200" y="-285750"/>
            <a:ext cx="8763000" cy="7429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7D33C6-5825-D43B-167A-26340606434B}"/>
              </a:ext>
            </a:extLst>
          </p:cNvPr>
          <p:cNvSpPr/>
          <p:nvPr/>
        </p:nvSpPr>
        <p:spPr>
          <a:xfrm>
            <a:off x="1993900" y="2478054"/>
            <a:ext cx="78486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B8D2D-F923-4436-6041-C25AF154C7F6}"/>
              </a:ext>
            </a:extLst>
          </p:cNvPr>
          <p:cNvSpPr/>
          <p:nvPr/>
        </p:nvSpPr>
        <p:spPr>
          <a:xfrm>
            <a:off x="2006600" y="3451284"/>
            <a:ext cx="78486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E7FC76-233D-A409-8C37-6716BDCDA028}"/>
              </a:ext>
            </a:extLst>
          </p:cNvPr>
          <p:cNvSpPr/>
          <p:nvPr/>
        </p:nvSpPr>
        <p:spPr>
          <a:xfrm>
            <a:off x="1993900" y="4288776"/>
            <a:ext cx="78486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CD2AB2-A0E6-4303-C222-A4CF9376C2D9}"/>
              </a:ext>
            </a:extLst>
          </p:cNvPr>
          <p:cNvSpPr/>
          <p:nvPr/>
        </p:nvSpPr>
        <p:spPr>
          <a:xfrm>
            <a:off x="1993900" y="5254625"/>
            <a:ext cx="78486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F73030-9173-A771-680C-8D4653AA02C1}"/>
              </a:ext>
            </a:extLst>
          </p:cNvPr>
          <p:cNvSpPr/>
          <p:nvPr/>
        </p:nvSpPr>
        <p:spPr>
          <a:xfrm>
            <a:off x="1993900" y="1599975"/>
            <a:ext cx="78486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AB9E2-BC34-5477-4370-DA8D54ADB6D2}"/>
              </a:ext>
            </a:extLst>
          </p:cNvPr>
          <p:cNvSpPr/>
          <p:nvPr/>
        </p:nvSpPr>
        <p:spPr>
          <a:xfrm>
            <a:off x="-673100" y="5424845"/>
            <a:ext cx="2552700" cy="2133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694B8-31E2-B855-0E91-18B1439F779A}"/>
              </a:ext>
            </a:extLst>
          </p:cNvPr>
          <p:cNvSpPr txBox="1"/>
          <p:nvPr/>
        </p:nvSpPr>
        <p:spPr>
          <a:xfrm>
            <a:off x="2120900" y="163875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Restaurant Management System project aims to develop user-friendly software for restaurants.</a:t>
            </a:r>
            <a:endParaRPr lang="en-IN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9501D-AAAD-9002-2E48-FB7B10ADF398}"/>
              </a:ext>
            </a:extLst>
          </p:cNvPr>
          <p:cNvSpPr txBox="1"/>
          <p:nvPr/>
        </p:nvSpPr>
        <p:spPr>
          <a:xfrm>
            <a:off x="2120900" y="2522508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It focuses on managing orders, inventory, reservations, and staff schedules efficiently.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91B83-6AA0-FB31-024D-DC81FEEB4E2D}"/>
              </a:ext>
            </a:extLst>
          </p:cNvPr>
          <p:cNvSpPr txBox="1"/>
          <p:nvPr/>
        </p:nvSpPr>
        <p:spPr>
          <a:xfrm>
            <a:off x="2120900" y="3570019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Utilizing the latest technology and simple interfaces to streamline operations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565D9-B7AF-58F3-DDE1-F297C98F757F}"/>
              </a:ext>
            </a:extLst>
          </p:cNvPr>
          <p:cNvSpPr txBox="1"/>
          <p:nvPr/>
        </p:nvSpPr>
        <p:spPr>
          <a:xfrm>
            <a:off x="2120900" y="4495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goal is to enhance the dining experience for both customers and staff.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F2859-A194-FF2B-2D79-5085F49ABED2}"/>
              </a:ext>
            </a:extLst>
          </p:cNvPr>
          <p:cNvSpPr txBox="1"/>
          <p:nvPr/>
        </p:nvSpPr>
        <p:spPr>
          <a:xfrm>
            <a:off x="2111679" y="5349155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Ultimately, the project aims to contribute to the success and efficiency of restaurant businesses.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17F2A2-2C62-55FC-024C-730FD3A0A7D3}"/>
              </a:ext>
            </a:extLst>
          </p:cNvPr>
          <p:cNvSpPr txBox="1"/>
          <p:nvPr/>
        </p:nvSpPr>
        <p:spPr>
          <a:xfrm>
            <a:off x="3467100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Purpose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A54285-7F8E-6FD0-3BF2-F970CDABADAE}"/>
              </a:ext>
            </a:extLst>
          </p:cNvPr>
          <p:cNvSpPr/>
          <p:nvPr/>
        </p:nvSpPr>
        <p:spPr>
          <a:xfrm>
            <a:off x="-4911725" y="-279400"/>
            <a:ext cx="9823450" cy="812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EF3D7-712C-0A44-6B63-523B1251C87B}"/>
              </a:ext>
            </a:extLst>
          </p:cNvPr>
          <p:cNvSpPr/>
          <p:nvPr/>
        </p:nvSpPr>
        <p:spPr>
          <a:xfrm>
            <a:off x="9955695" y="5002695"/>
            <a:ext cx="5029200" cy="292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82ED7-A9AC-7ACB-070B-72C1627EE1F1}"/>
              </a:ext>
            </a:extLst>
          </p:cNvPr>
          <p:cNvSpPr/>
          <p:nvPr/>
        </p:nvSpPr>
        <p:spPr>
          <a:xfrm>
            <a:off x="3229529" y="1587498"/>
            <a:ext cx="7367104" cy="80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4AB144-BEC2-885B-6D84-4E41B28F28E9}"/>
              </a:ext>
            </a:extLst>
          </p:cNvPr>
          <p:cNvSpPr/>
          <p:nvPr/>
        </p:nvSpPr>
        <p:spPr>
          <a:xfrm>
            <a:off x="3229529" y="2554356"/>
            <a:ext cx="7367104" cy="80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D94006-9901-86D3-9510-583A88955181}"/>
              </a:ext>
            </a:extLst>
          </p:cNvPr>
          <p:cNvSpPr/>
          <p:nvPr/>
        </p:nvSpPr>
        <p:spPr>
          <a:xfrm>
            <a:off x="3229529" y="3494157"/>
            <a:ext cx="7367104" cy="80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107E4B-9BCB-E4B0-619B-507C893E3C77}"/>
              </a:ext>
            </a:extLst>
          </p:cNvPr>
          <p:cNvSpPr/>
          <p:nvPr/>
        </p:nvSpPr>
        <p:spPr>
          <a:xfrm>
            <a:off x="3175000" y="4536661"/>
            <a:ext cx="7367104" cy="80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F0A4A-D08F-9474-20C4-5AE4A1848EB3}"/>
              </a:ext>
            </a:extLst>
          </p:cNvPr>
          <p:cNvSpPr txBox="1"/>
          <p:nvPr/>
        </p:nvSpPr>
        <p:spPr>
          <a:xfrm>
            <a:off x="3299791" y="1689652"/>
            <a:ext cx="706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Create easy-to-use software for restaurants to manage their operations effectively.</a:t>
            </a:r>
            <a:endParaRPr lang="en-IN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A0BC4-8A72-0C03-9BC5-0A98AA84AE85}"/>
              </a:ext>
            </a:extLst>
          </p:cNvPr>
          <p:cNvSpPr txBox="1"/>
          <p:nvPr/>
        </p:nvSpPr>
        <p:spPr>
          <a:xfrm>
            <a:off x="3299790" y="2630002"/>
            <a:ext cx="736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</a:t>
            </a:r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rder processing, inventory tracking, and staff scheduling. Improve customer service and streamline the dining experience.</a:t>
            </a:r>
            <a:endParaRPr lang="en-IN" sz="1800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84C7C-2FA9-F354-EE61-D15E756AB95E}"/>
              </a:ext>
            </a:extLst>
          </p:cNvPr>
          <p:cNvSpPr txBox="1"/>
          <p:nvPr/>
        </p:nvSpPr>
        <p:spPr>
          <a:xfrm>
            <a:off x="3467100" y="3637722"/>
            <a:ext cx="697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Utilize technology to enhance efficiency and reduce errors.</a:t>
            </a:r>
            <a:endParaRPr lang="en-IN" sz="1800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439CF-CCDB-8A36-1ED6-465F9DD09F9E}"/>
              </a:ext>
            </a:extLst>
          </p:cNvPr>
          <p:cNvSpPr txBox="1"/>
          <p:nvPr/>
        </p:nvSpPr>
        <p:spPr>
          <a:xfrm>
            <a:off x="3299790" y="4661452"/>
            <a:ext cx="706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Support the success and growth of restaurant businesses.</a:t>
            </a:r>
            <a:endParaRPr lang="en-IN" sz="1800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2A304-3168-4B3B-4E5C-1FD1F80A5380}"/>
              </a:ext>
            </a:extLst>
          </p:cNvPr>
          <p:cNvSpPr txBox="1"/>
          <p:nvPr/>
        </p:nvSpPr>
        <p:spPr>
          <a:xfrm>
            <a:off x="410966" y="297951"/>
            <a:ext cx="813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Data flow diagram - 0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8907-31C6-ECF5-8FCA-F96862D3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/>
          <a:stretch/>
        </p:blipFill>
        <p:spPr>
          <a:xfrm>
            <a:off x="2849078" y="1162272"/>
            <a:ext cx="6245156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88D8F-57C2-EBBA-2206-C41987C1BF25}"/>
              </a:ext>
            </a:extLst>
          </p:cNvPr>
          <p:cNvSpPr txBox="1"/>
          <p:nvPr/>
        </p:nvSpPr>
        <p:spPr>
          <a:xfrm>
            <a:off x="190099" y="0"/>
            <a:ext cx="7250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Data flow diagram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7B9F-984A-6C15-C399-78213C61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7" y="846013"/>
            <a:ext cx="10141471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21318-7F09-1E6E-24B0-82C3CD395E6F}"/>
              </a:ext>
            </a:extLst>
          </p:cNvPr>
          <p:cNvSpPr txBox="1"/>
          <p:nvPr/>
        </p:nvSpPr>
        <p:spPr>
          <a:xfrm>
            <a:off x="74595" y="0"/>
            <a:ext cx="7115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000" kern="1200" dirty="0">
                <a:solidFill>
                  <a:srgbClr val="2E75B6"/>
                </a:solidFill>
                <a:effectLst/>
                <a:latin typeface="Arial Black" panose="020B0A04020102020204" pitchFamily="34" charset="0"/>
                <a:ea typeface="+mn-ea"/>
                <a:cs typeface="+mn-cs"/>
              </a:rPr>
              <a:t>Data flow diagram - 2</a:t>
            </a:r>
            <a:endParaRPr lang="en-IN" sz="4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7E42-40C5-7492-71F2-CBB3B4B3A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18" y="1057170"/>
            <a:ext cx="10001764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9AD27A-2CFF-F66C-4392-63540FBBD53C}"/>
              </a:ext>
            </a:extLst>
          </p:cNvPr>
          <p:cNvSpPr txBox="1"/>
          <p:nvPr/>
        </p:nvSpPr>
        <p:spPr>
          <a:xfrm>
            <a:off x="431515" y="267128"/>
            <a:ext cx="631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Use case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C9BDC-12FA-96FE-7B1B-1E419306C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"/>
          <a:stretch/>
        </p:blipFill>
        <p:spPr>
          <a:xfrm>
            <a:off x="2686050" y="1116507"/>
            <a:ext cx="5841933" cy="52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challapalli nagasai</dc:creator>
  <cp:lastModifiedBy>challapalli nagasai</cp:lastModifiedBy>
  <cp:revision>10</cp:revision>
  <dcterms:created xsi:type="dcterms:W3CDTF">2024-03-31T15:30:40Z</dcterms:created>
  <dcterms:modified xsi:type="dcterms:W3CDTF">2024-05-06T05:24:38Z</dcterms:modified>
</cp:coreProperties>
</file>