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1CE1-C2A2-16FE-5FDA-B47457377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969C2-7FF4-0977-25BF-702CF3A49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B30E-71DC-1242-5F46-666B78F9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5965-8E73-0872-E7EE-F8DE184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95A6-0064-60F7-B408-E1D894B7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395-B419-439F-BBB2-9FB1093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CE392-359F-9EA4-D4FA-1913B207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20DB-978A-4AAF-388A-2AF36B4E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EDC1-99A4-1415-37FF-5614FC46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5E86-4D8C-26BB-38CF-BFC31F85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A5DD-12DF-2F77-8B06-74B5B7BEE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342E-FA15-3E74-B972-F0205AED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819E-1430-B056-0626-BF0E378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6051-64F8-4C6E-65EA-9287A712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5BFE-EC1A-E439-CC9D-613FB5E2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2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77ED-5C8A-65AD-0935-7D1E783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307-FF91-C4E0-6FF5-A0655FF0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EB4A-85B8-2A63-937A-8307A9C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473E-1811-8298-C606-7023CE91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158-5B78-41F1-E37E-C41A5125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FE75-E26F-AE1C-7FA9-0CACFFA3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B340-D4EF-4106-01C3-6689C5B2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A9AD-0B89-C373-1C92-D6BF3F69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BEB2-9C4D-4020-6FAF-D696ECF7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AEE9-3950-867D-FE40-405A57DA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0D32-9487-A5FF-A14D-C3AE96B2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4501-A2B6-5FCC-5ED5-BDDADE5C6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E98CE-8F6D-C5A3-D26A-24DD33EE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BDDD-BCFD-1146-F852-13CDC34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20A2-C152-ED02-D2F6-60C79A2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E6C1-DDA4-EC9E-E950-2123F743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2812-394B-8BA6-1398-52691CAF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06E8-0A54-E889-E6EA-F900F736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8C63-2120-C4C4-4667-DD18760E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5D1ED-5F58-9FA3-C661-02E9E0F7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4177-94D3-7CAB-9A9C-7191CB037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2-0CEF-721C-6AFF-2C64B554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1A9C1-E227-F04B-3898-65F0827F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3E9D0-6FB3-67CF-5531-9AF1033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517F-6E16-7E39-C418-69B3BBC0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94E45-FDA1-D0CF-90DE-29E64C6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6A8A8-DDB8-15E8-6336-16BD96FD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99A4-94D4-15BC-EDFD-ABB6239A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33586-A5A9-3591-3EEF-B062A32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27931-04AF-DCA0-FACC-5FF0673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DE3A-535C-17DC-DDAB-E7BCCB02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DADD-C634-AB57-CEEE-166FF98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074-DA57-163A-AA7A-F6D11EA4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84CF5-B718-AEFE-1561-ABD1DCE3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2B83A-C4CA-3272-3586-16BE8C96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654B-8CC3-5141-57E6-51081C4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40007-8141-9C76-BA22-552E849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A1A-2592-33BB-E40F-4F57D243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ECC10-5918-E5A8-8EFB-312B4A26A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64505-9558-EBF5-7CA5-481AD5E0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07E4C-2C2B-55FA-EDF0-EB529B5A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F58E-ED5A-F8FF-DF6B-EBF7F536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79201-EAAA-AD0C-BA89-661EA817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22701-BA00-EB20-1B89-08B65B4A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EA541-C85D-1232-CA1E-CC1D840F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B856-A4BE-DDCB-34AF-1BDD91315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992B-C934-42B8-BADA-49141800A73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EB9A-C654-32A5-2868-FA863C80E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0E02-8360-A1AF-8A13-7E155C015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CD63-0E3C-45E3-B5E8-2C5EDBE8A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A7905-0224-864A-A743-E460D79E9A15}"/>
              </a:ext>
            </a:extLst>
          </p:cNvPr>
          <p:cNvSpPr txBox="1"/>
          <p:nvPr/>
        </p:nvSpPr>
        <p:spPr>
          <a:xfrm>
            <a:off x="1670250" y="587142"/>
            <a:ext cx="8851499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Algerian" panose="04020705040A02060702" pitchFamily="82" charset="0"/>
              </a:rPr>
              <a:t>Project Model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3B9A122-2E9F-81AD-0C9E-11351760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71" y="2414828"/>
            <a:ext cx="9283300" cy="36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6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A7905-0224-864A-A743-E460D79E9A15}"/>
              </a:ext>
            </a:extLst>
          </p:cNvPr>
          <p:cNvSpPr txBox="1"/>
          <p:nvPr/>
        </p:nvSpPr>
        <p:spPr>
          <a:xfrm>
            <a:off x="3835935" y="551312"/>
            <a:ext cx="4663172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frontend - VUE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374D6-519B-6F2E-79B6-AA3A1048E696}"/>
              </a:ext>
            </a:extLst>
          </p:cNvPr>
          <p:cNvSpPr txBox="1"/>
          <p:nvPr/>
        </p:nvSpPr>
        <p:spPr>
          <a:xfrm>
            <a:off x="933651" y="2175309"/>
            <a:ext cx="10183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Assets:  Logs, images, files etc to use </a:t>
            </a:r>
            <a:r>
              <a:rPr lang="en-IN" dirty="0" err="1"/>
              <a:t>thos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Components: Component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API: API’s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Router: Router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Utils: Any custom functions that can be reused further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Views: Route pages (Home, About etc)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App.vue: Vue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Main.js : Main Script </a:t>
            </a:r>
          </a:p>
        </p:txBody>
      </p:sp>
    </p:spTree>
    <p:extLst>
      <p:ext uri="{BB962C8B-B14F-4D97-AF65-F5344CB8AC3E}">
        <p14:creationId xmlns:p14="http://schemas.microsoft.com/office/powerpoint/2010/main" val="3552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A7905-0224-864A-A743-E460D79E9A15}"/>
              </a:ext>
            </a:extLst>
          </p:cNvPr>
          <p:cNvSpPr txBox="1"/>
          <p:nvPr/>
        </p:nvSpPr>
        <p:spPr>
          <a:xfrm>
            <a:off x="3835935" y="551312"/>
            <a:ext cx="4663172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Backend - VUE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374D6-519B-6F2E-79B6-AA3A1048E696}"/>
              </a:ext>
            </a:extLst>
          </p:cNvPr>
          <p:cNvSpPr txBox="1"/>
          <p:nvPr/>
        </p:nvSpPr>
        <p:spPr>
          <a:xfrm>
            <a:off x="933651" y="2175309"/>
            <a:ext cx="10183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Controllers: All API’s (get, get All, put, update, delete etc)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Models: Backend Schema’s (Db, tables)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Public: Any public content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Routes:  Routing API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Utils: Any custom functions that can be reused further </a:t>
            </a:r>
          </a:p>
        </p:txBody>
      </p:sp>
    </p:spTree>
    <p:extLst>
      <p:ext uri="{BB962C8B-B14F-4D97-AF65-F5344CB8AC3E}">
        <p14:creationId xmlns:p14="http://schemas.microsoft.com/office/powerpoint/2010/main" val="1676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NagaSivaji Sirigineedi</dc:creator>
  <cp:lastModifiedBy>NagaSivaji Sirigineedi</cp:lastModifiedBy>
  <cp:revision>1</cp:revision>
  <dcterms:created xsi:type="dcterms:W3CDTF">2023-01-26T16:55:07Z</dcterms:created>
  <dcterms:modified xsi:type="dcterms:W3CDTF">2023-01-26T17:19:10Z</dcterms:modified>
</cp:coreProperties>
</file>